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60" r:id="rId4"/>
    <p:sldId id="262" r:id="rId5"/>
    <p:sldId id="263" r:id="rId6"/>
    <p:sldId id="264" r:id="rId7"/>
    <p:sldId id="265" r:id="rId8"/>
    <p:sldId id="267" r:id="rId9"/>
    <p:sldId id="266" r:id="rId10"/>
    <p:sldId id="269" r:id="rId11"/>
    <p:sldId id="270" r:id="rId12"/>
    <p:sldId id="259"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7AB"/>
    <a:srgbClr val="AC5253"/>
    <a:srgbClr val="00CFE6"/>
    <a:srgbClr val="009DDC"/>
    <a:srgbClr val="ABA9BB"/>
    <a:srgbClr val="4645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27A99A-2A9D-4B56-BF71-D0DC89CF57C6}" v="85" dt="2022-06-28T13:49:51.0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118" d="100"/>
          <a:sy n="118" d="100"/>
        </p:scale>
        <p:origin x="2443"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Mañez" userId="c84d000301b07f23" providerId="LiveId" clId="{4427A99A-2A9D-4B56-BF71-D0DC89CF57C6}"/>
    <pc:docChg chg="undo redo custSel addSld delSld modSld sldOrd">
      <pc:chgData name="Luis Mañez" userId="c84d000301b07f23" providerId="LiveId" clId="{4427A99A-2A9D-4B56-BF71-D0DC89CF57C6}" dt="2022-06-29T08:00:11.084" v="1932"/>
      <pc:docMkLst>
        <pc:docMk/>
      </pc:docMkLst>
      <pc:sldChg chg="addSp delSp modSp mod">
        <pc:chgData name="Luis Mañez" userId="c84d000301b07f23" providerId="LiveId" clId="{4427A99A-2A9D-4B56-BF71-D0DC89CF57C6}" dt="2022-06-27T10:24:49.185" v="720" actId="121"/>
        <pc:sldMkLst>
          <pc:docMk/>
          <pc:sldMk cId="1190432210" sldId="256"/>
        </pc:sldMkLst>
        <pc:spChg chg="add mod">
          <ac:chgData name="Luis Mañez" userId="c84d000301b07f23" providerId="LiveId" clId="{4427A99A-2A9D-4B56-BF71-D0DC89CF57C6}" dt="2022-06-27T09:17:52.906" v="82" actId="207"/>
          <ac:spMkLst>
            <pc:docMk/>
            <pc:sldMk cId="1190432210" sldId="256"/>
            <ac:spMk id="2" creationId="{04E556F7-7535-A093-5D8E-62FECE47906B}"/>
          </ac:spMkLst>
        </pc:spChg>
        <pc:spChg chg="add mod">
          <ac:chgData name="Luis Mañez" userId="c84d000301b07f23" providerId="LiveId" clId="{4427A99A-2A9D-4B56-BF71-D0DC89CF57C6}" dt="2022-06-27T10:24:37.442" v="719" actId="108"/>
          <ac:spMkLst>
            <pc:docMk/>
            <pc:sldMk cId="1190432210" sldId="256"/>
            <ac:spMk id="4" creationId="{3DC547F1-BD57-E6C8-F2DC-8D646C788C7F}"/>
          </ac:spMkLst>
        </pc:spChg>
        <pc:spChg chg="add mod">
          <ac:chgData name="Luis Mañez" userId="c84d000301b07f23" providerId="LiveId" clId="{4427A99A-2A9D-4B56-BF71-D0DC89CF57C6}" dt="2022-06-27T10:24:49.185" v="720" actId="121"/>
          <ac:spMkLst>
            <pc:docMk/>
            <pc:sldMk cId="1190432210" sldId="256"/>
            <ac:spMk id="5" creationId="{32A0EFBB-4C4B-F1F6-CFE4-59091BF74600}"/>
          </ac:spMkLst>
        </pc:spChg>
        <pc:spChg chg="add mod">
          <ac:chgData name="Luis Mañez" userId="c84d000301b07f23" providerId="LiveId" clId="{4427A99A-2A9D-4B56-BF71-D0DC89CF57C6}" dt="2022-06-27T10:07:53.979" v="542" actId="207"/>
          <ac:spMkLst>
            <pc:docMk/>
            <pc:sldMk cId="1190432210" sldId="256"/>
            <ac:spMk id="7" creationId="{E3990A57-C6DA-CCDA-33BE-10008A250594}"/>
          </ac:spMkLst>
        </pc:spChg>
        <pc:spChg chg="add mod">
          <ac:chgData name="Luis Mañez" userId="c84d000301b07f23" providerId="LiveId" clId="{4427A99A-2A9D-4B56-BF71-D0DC89CF57C6}" dt="2022-06-27T09:51:51.337" v="462" actId="2711"/>
          <ac:spMkLst>
            <pc:docMk/>
            <pc:sldMk cId="1190432210" sldId="256"/>
            <ac:spMk id="9" creationId="{EFAB510F-D24D-4598-0B9A-2E73C19CBB8E}"/>
          </ac:spMkLst>
        </pc:spChg>
        <pc:grpChg chg="add mod">
          <ac:chgData name="Luis Mañez" userId="c84d000301b07f23" providerId="LiveId" clId="{4427A99A-2A9D-4B56-BF71-D0DC89CF57C6}" dt="2022-06-27T09:35:59.273" v="386" actId="1036"/>
          <ac:grpSpMkLst>
            <pc:docMk/>
            <pc:sldMk cId="1190432210" sldId="256"/>
            <ac:grpSpMk id="12" creationId="{A6D074F5-D485-46C8-11DC-374771BE012B}"/>
          </ac:grpSpMkLst>
        </pc:grpChg>
        <pc:picChg chg="add mod">
          <ac:chgData name="Luis Mañez" userId="c84d000301b07f23" providerId="LiveId" clId="{4427A99A-2A9D-4B56-BF71-D0DC89CF57C6}" dt="2022-06-27T09:30:36.487" v="196" actId="164"/>
          <ac:picMkLst>
            <pc:docMk/>
            <pc:sldMk cId="1190432210" sldId="256"/>
            <ac:picMk id="8" creationId="{D999741A-714B-E58E-1FF4-3C76ACBF4032}"/>
          </ac:picMkLst>
        </pc:picChg>
        <pc:picChg chg="add del mod">
          <ac:chgData name="Luis Mañez" userId="c84d000301b07f23" providerId="LiveId" clId="{4427A99A-2A9D-4B56-BF71-D0DC89CF57C6}" dt="2022-06-27T09:30:30.635" v="195" actId="478"/>
          <ac:picMkLst>
            <pc:docMk/>
            <pc:sldMk cId="1190432210" sldId="256"/>
            <ac:picMk id="11" creationId="{014A5273-A313-6A87-BBF4-028AFD544AFB}"/>
          </ac:picMkLst>
        </pc:picChg>
        <pc:picChg chg="add del mod">
          <ac:chgData name="Luis Mañez" userId="c84d000301b07f23" providerId="LiveId" clId="{4427A99A-2A9D-4B56-BF71-D0DC89CF57C6}" dt="2022-06-27T09:31:59.016" v="233" actId="478"/>
          <ac:picMkLst>
            <pc:docMk/>
            <pc:sldMk cId="1190432210" sldId="256"/>
            <ac:picMk id="14" creationId="{2B121F75-42AF-CDDE-905E-B4829E9BDF55}"/>
          </ac:picMkLst>
        </pc:picChg>
        <pc:picChg chg="add mod">
          <ac:chgData name="Luis Mañez" userId="c84d000301b07f23" providerId="LiveId" clId="{4427A99A-2A9D-4B56-BF71-D0DC89CF57C6}" dt="2022-06-27T09:36:17.873" v="388" actId="1076"/>
          <ac:picMkLst>
            <pc:docMk/>
            <pc:sldMk cId="1190432210" sldId="256"/>
            <ac:picMk id="16" creationId="{1C8FADAC-63D9-5CA2-4623-B61E490E7E2D}"/>
          </ac:picMkLst>
        </pc:picChg>
      </pc:sldChg>
      <pc:sldChg chg="addSp delSp modSp add mod setBg">
        <pc:chgData name="Luis Mañez" userId="c84d000301b07f23" providerId="LiveId" clId="{4427A99A-2A9D-4B56-BF71-D0DC89CF57C6}" dt="2022-06-27T10:23:58.204" v="718" actId="20577"/>
        <pc:sldMkLst>
          <pc:docMk/>
          <pc:sldMk cId="3176208969" sldId="257"/>
        </pc:sldMkLst>
        <pc:spChg chg="del">
          <ac:chgData name="Luis Mañez" userId="c84d000301b07f23" providerId="LiveId" clId="{4427A99A-2A9D-4B56-BF71-D0DC89CF57C6}" dt="2022-06-27T09:37:24.344" v="394" actId="478"/>
          <ac:spMkLst>
            <pc:docMk/>
            <pc:sldMk cId="3176208969" sldId="257"/>
            <ac:spMk id="2" creationId="{04E556F7-7535-A093-5D8E-62FECE47906B}"/>
          </ac:spMkLst>
        </pc:spChg>
        <pc:spChg chg="del mod">
          <ac:chgData name="Luis Mañez" userId="c84d000301b07f23" providerId="LiveId" clId="{4427A99A-2A9D-4B56-BF71-D0DC89CF57C6}" dt="2022-06-27T09:37:23.507" v="393" actId="478"/>
          <ac:spMkLst>
            <pc:docMk/>
            <pc:sldMk cId="3176208969" sldId="257"/>
            <ac:spMk id="4" creationId="{3DC547F1-BD57-E6C8-F2DC-8D646C788C7F}"/>
          </ac:spMkLst>
        </pc:spChg>
        <pc:spChg chg="del">
          <ac:chgData name="Luis Mañez" userId="c84d000301b07f23" providerId="LiveId" clId="{4427A99A-2A9D-4B56-BF71-D0DC89CF57C6}" dt="2022-06-27T09:37:21.761" v="391" actId="478"/>
          <ac:spMkLst>
            <pc:docMk/>
            <pc:sldMk cId="3176208969" sldId="257"/>
            <ac:spMk id="5" creationId="{32A0EFBB-4C4B-F1F6-CFE4-59091BF74600}"/>
          </ac:spMkLst>
        </pc:spChg>
        <pc:spChg chg="del">
          <ac:chgData name="Luis Mañez" userId="c84d000301b07f23" providerId="LiveId" clId="{4427A99A-2A9D-4B56-BF71-D0DC89CF57C6}" dt="2022-06-27T09:42:39.409" v="434" actId="478"/>
          <ac:spMkLst>
            <pc:docMk/>
            <pc:sldMk cId="3176208969" sldId="257"/>
            <ac:spMk id="7" creationId="{E3990A57-C6DA-CCDA-33BE-10008A250594}"/>
          </ac:spMkLst>
        </pc:spChg>
        <pc:spChg chg="mod">
          <ac:chgData name="Luis Mañez" userId="c84d000301b07f23" providerId="LiveId" clId="{4427A99A-2A9D-4B56-BF71-D0DC89CF57C6}" dt="2022-06-27T09:49:02.846" v="454" actId="2711"/>
          <ac:spMkLst>
            <pc:docMk/>
            <pc:sldMk cId="3176208969" sldId="257"/>
            <ac:spMk id="9" creationId="{EFAB510F-D24D-4598-0B9A-2E73C19CBB8E}"/>
          </ac:spMkLst>
        </pc:spChg>
        <pc:spChg chg="add mod">
          <ac:chgData name="Luis Mañez" userId="c84d000301b07f23" providerId="LiveId" clId="{4427A99A-2A9D-4B56-BF71-D0DC89CF57C6}" dt="2022-06-27T10:23:58.204" v="718" actId="20577"/>
          <ac:spMkLst>
            <pc:docMk/>
            <pc:sldMk cId="3176208969" sldId="257"/>
            <ac:spMk id="13" creationId="{8D2BC988-AB38-11A0-10E7-F7F02D56E204}"/>
          </ac:spMkLst>
        </pc:spChg>
        <pc:spChg chg="add mod">
          <ac:chgData name="Luis Mañez" userId="c84d000301b07f23" providerId="LiveId" clId="{4427A99A-2A9D-4B56-BF71-D0DC89CF57C6}" dt="2022-06-27T10:07:47.204" v="541" actId="207"/>
          <ac:spMkLst>
            <pc:docMk/>
            <pc:sldMk cId="3176208969" sldId="257"/>
            <ac:spMk id="14" creationId="{79C4F373-A7DE-C312-2F44-B69DC4D6CCBE}"/>
          </ac:spMkLst>
        </pc:spChg>
        <pc:spChg chg="add mod">
          <ac:chgData name="Luis Mañez" userId="c84d000301b07f23" providerId="LiveId" clId="{4427A99A-2A9D-4B56-BF71-D0DC89CF57C6}" dt="2022-06-27T10:07:47.204" v="541" actId="207"/>
          <ac:spMkLst>
            <pc:docMk/>
            <pc:sldMk cId="3176208969" sldId="257"/>
            <ac:spMk id="15" creationId="{0397D201-50D2-32FE-2286-FC00C20CA036}"/>
          </ac:spMkLst>
        </pc:spChg>
        <pc:spChg chg="add mod">
          <ac:chgData name="Luis Mañez" userId="c84d000301b07f23" providerId="LiveId" clId="{4427A99A-2A9D-4B56-BF71-D0DC89CF57C6}" dt="2022-06-27T10:07:47.204" v="541" actId="207"/>
          <ac:spMkLst>
            <pc:docMk/>
            <pc:sldMk cId="3176208969" sldId="257"/>
            <ac:spMk id="17" creationId="{2F542D9D-157B-132B-9C43-7DAC582BB741}"/>
          </ac:spMkLst>
        </pc:spChg>
        <pc:spChg chg="add mod">
          <ac:chgData name="Luis Mañez" userId="c84d000301b07f23" providerId="LiveId" clId="{4427A99A-2A9D-4B56-BF71-D0DC89CF57C6}" dt="2022-06-27T10:13:45.948" v="569" actId="164"/>
          <ac:spMkLst>
            <pc:docMk/>
            <pc:sldMk cId="3176208969" sldId="257"/>
            <ac:spMk id="25" creationId="{6069C611-3F45-C03C-2E26-55406E1A700B}"/>
          </ac:spMkLst>
        </pc:spChg>
        <pc:grpChg chg="add mod">
          <ac:chgData name="Luis Mañez" userId="c84d000301b07f23" providerId="LiveId" clId="{4427A99A-2A9D-4B56-BF71-D0DC89CF57C6}" dt="2022-06-27T10:13:45.948" v="569" actId="164"/>
          <ac:grpSpMkLst>
            <pc:docMk/>
            <pc:sldMk cId="3176208969" sldId="257"/>
            <ac:grpSpMk id="24" creationId="{37DADAAD-8926-1E41-100B-C94DC13898EC}"/>
          </ac:grpSpMkLst>
        </pc:grpChg>
        <pc:grpChg chg="add mod">
          <ac:chgData name="Luis Mañez" userId="c84d000301b07f23" providerId="LiveId" clId="{4427A99A-2A9D-4B56-BF71-D0DC89CF57C6}" dt="2022-06-27T10:13:45.948" v="569" actId="164"/>
          <ac:grpSpMkLst>
            <pc:docMk/>
            <pc:sldMk cId="3176208969" sldId="257"/>
            <ac:grpSpMk id="26" creationId="{1F6A227E-FAA7-CD1A-A27C-9F6BFA1860BF}"/>
          </ac:grpSpMkLst>
        </pc:grpChg>
        <pc:picChg chg="del">
          <ac:chgData name="Luis Mañez" userId="c84d000301b07f23" providerId="LiveId" clId="{4427A99A-2A9D-4B56-BF71-D0DC89CF57C6}" dt="2022-06-27T09:39:02.130" v="399" actId="478"/>
          <ac:picMkLst>
            <pc:docMk/>
            <pc:sldMk cId="3176208969" sldId="257"/>
            <ac:picMk id="6" creationId="{BAACDEB2-A765-4A5C-F93C-1B1314D0FCC9}"/>
          </ac:picMkLst>
        </pc:picChg>
        <pc:picChg chg="add mod">
          <ac:chgData name="Luis Mañez" userId="c84d000301b07f23" providerId="LiveId" clId="{4427A99A-2A9D-4B56-BF71-D0DC89CF57C6}" dt="2022-06-27T09:50:52.564" v="457" actId="14100"/>
          <ac:picMkLst>
            <pc:docMk/>
            <pc:sldMk cId="3176208969" sldId="257"/>
            <ac:picMk id="10" creationId="{52BC3045-6BE5-021D-9D0B-569AEA996D20}"/>
          </ac:picMkLst>
        </pc:picChg>
        <pc:picChg chg="add mod">
          <ac:chgData name="Luis Mañez" userId="c84d000301b07f23" providerId="LiveId" clId="{4427A99A-2A9D-4B56-BF71-D0DC89CF57C6}" dt="2022-06-27T09:38:24.078" v="398" actId="1076"/>
          <ac:picMkLst>
            <pc:docMk/>
            <pc:sldMk cId="3176208969" sldId="257"/>
            <ac:picMk id="11" creationId="{591127C5-F875-6098-1CCE-F058E2188065}"/>
          </ac:picMkLst>
        </pc:picChg>
        <pc:picChg chg="del">
          <ac:chgData name="Luis Mañez" userId="c84d000301b07f23" providerId="LiveId" clId="{4427A99A-2A9D-4B56-BF71-D0DC89CF57C6}" dt="2022-06-27T09:37:18.741" v="390" actId="478"/>
          <ac:picMkLst>
            <pc:docMk/>
            <pc:sldMk cId="3176208969" sldId="257"/>
            <ac:picMk id="16" creationId="{1C8FADAC-63D9-5CA2-4623-B61E490E7E2D}"/>
          </ac:picMkLst>
        </pc:picChg>
        <pc:picChg chg="add mod">
          <ac:chgData name="Luis Mañez" userId="c84d000301b07f23" providerId="LiveId" clId="{4427A99A-2A9D-4B56-BF71-D0DC89CF57C6}" dt="2022-06-27T10:04:59.021" v="483" actId="164"/>
          <ac:picMkLst>
            <pc:docMk/>
            <pc:sldMk cId="3176208969" sldId="257"/>
            <ac:picMk id="19" creationId="{D35D32B2-7433-C7F0-9F49-E9D6B3CB3ED8}"/>
          </ac:picMkLst>
        </pc:picChg>
        <pc:picChg chg="add mod">
          <ac:chgData name="Luis Mañez" userId="c84d000301b07f23" providerId="LiveId" clId="{4427A99A-2A9D-4B56-BF71-D0DC89CF57C6}" dt="2022-06-27T10:04:59.021" v="483" actId="164"/>
          <ac:picMkLst>
            <pc:docMk/>
            <pc:sldMk cId="3176208969" sldId="257"/>
            <ac:picMk id="21" creationId="{32D37D9D-D395-6730-6B41-88219095DC0C}"/>
          </ac:picMkLst>
        </pc:picChg>
        <pc:picChg chg="add mod">
          <ac:chgData name="Luis Mañez" userId="c84d000301b07f23" providerId="LiveId" clId="{4427A99A-2A9D-4B56-BF71-D0DC89CF57C6}" dt="2022-06-27T10:04:59.021" v="483" actId="164"/>
          <ac:picMkLst>
            <pc:docMk/>
            <pc:sldMk cId="3176208969" sldId="257"/>
            <ac:picMk id="23" creationId="{BE85E951-5C00-D3C4-8A8E-52287DA9A4B3}"/>
          </ac:picMkLst>
        </pc:picChg>
      </pc:sldChg>
      <pc:sldChg chg="addSp delSp modSp new del mod setBg setClrOvrMap delDesignElem">
        <pc:chgData name="Luis Mañez" userId="c84d000301b07f23" providerId="LiveId" clId="{4427A99A-2A9D-4B56-BF71-D0DC89CF57C6}" dt="2022-06-27T10:40:09.355" v="794" actId="47"/>
        <pc:sldMkLst>
          <pc:docMk/>
          <pc:sldMk cId="2357220596" sldId="258"/>
        </pc:sldMkLst>
        <pc:spChg chg="add mod">
          <ac:chgData name="Luis Mañez" userId="c84d000301b07f23" providerId="LiveId" clId="{4427A99A-2A9D-4B56-BF71-D0DC89CF57C6}" dt="2022-06-27T10:29:58.106" v="732" actId="207"/>
          <ac:spMkLst>
            <pc:docMk/>
            <pc:sldMk cId="2357220596" sldId="258"/>
            <ac:spMk id="4" creationId="{A1B6BE9E-48AB-68F2-EDD6-91D6B2A7D803}"/>
          </ac:spMkLst>
        </pc:spChg>
        <pc:spChg chg="add del mod">
          <ac:chgData name="Luis Mañez" userId="c84d000301b07f23" providerId="LiveId" clId="{4427A99A-2A9D-4B56-BF71-D0DC89CF57C6}" dt="2022-06-27T10:31:27.634" v="737"/>
          <ac:spMkLst>
            <pc:docMk/>
            <pc:sldMk cId="2357220596" sldId="258"/>
            <ac:spMk id="6" creationId="{CBCCBA42-2BD4-B8C9-2EC6-24CA5A8E062E}"/>
          </ac:spMkLst>
        </pc:spChg>
        <pc:spChg chg="add mod">
          <ac:chgData name="Luis Mañez" userId="c84d000301b07f23" providerId="LiveId" clId="{4427A99A-2A9D-4B56-BF71-D0DC89CF57C6}" dt="2022-06-27T10:31:27.640" v="738"/>
          <ac:spMkLst>
            <pc:docMk/>
            <pc:sldMk cId="2357220596" sldId="258"/>
            <ac:spMk id="7" creationId="{103510FB-637D-4A2B-9BA2-CA0D06A26903}"/>
          </ac:spMkLst>
        </pc:spChg>
        <pc:spChg chg="add del">
          <ac:chgData name="Luis Mañez" userId="c84d000301b07f23" providerId="LiveId" clId="{4427A99A-2A9D-4B56-BF71-D0DC89CF57C6}" dt="2022-06-27T10:35:45.612" v="780"/>
          <ac:spMkLst>
            <pc:docMk/>
            <pc:sldMk cId="2357220596" sldId="258"/>
            <ac:spMk id="9" creationId="{E49CC64F-7275-4E33-961B-0C5CDC439875}"/>
          </ac:spMkLst>
        </pc:spChg>
        <pc:spChg chg="mod">
          <ac:chgData name="Luis Mañez" userId="c84d000301b07f23" providerId="LiveId" clId="{4427A99A-2A9D-4B56-BF71-D0DC89CF57C6}" dt="2022-06-27T10:31:49.747" v="739"/>
          <ac:spMkLst>
            <pc:docMk/>
            <pc:sldMk cId="2357220596" sldId="258"/>
            <ac:spMk id="11" creationId="{2306EAE4-1412-28CC-4FB1-D6502F765EEE}"/>
          </ac:spMkLst>
        </pc:spChg>
        <pc:spChg chg="mod">
          <ac:chgData name="Luis Mañez" userId="c84d000301b07f23" providerId="LiveId" clId="{4427A99A-2A9D-4B56-BF71-D0DC89CF57C6}" dt="2022-06-27T10:31:52.903" v="741"/>
          <ac:spMkLst>
            <pc:docMk/>
            <pc:sldMk cId="2357220596" sldId="258"/>
            <ac:spMk id="14" creationId="{AF7A54EB-51B4-7B0E-7A54-69550346C5F3}"/>
          </ac:spMkLst>
        </pc:spChg>
        <pc:grpChg chg="add del mod">
          <ac:chgData name="Luis Mañez" userId="c84d000301b07f23" providerId="LiveId" clId="{4427A99A-2A9D-4B56-BF71-D0DC89CF57C6}" dt="2022-06-27T10:31:52.897" v="740"/>
          <ac:grpSpMkLst>
            <pc:docMk/>
            <pc:sldMk cId="2357220596" sldId="258"/>
            <ac:grpSpMk id="8" creationId="{F9B48687-F205-E7A3-0313-1DA5DF85EC2B}"/>
          </ac:grpSpMkLst>
        </pc:grpChg>
        <pc:grpChg chg="add mod">
          <ac:chgData name="Luis Mañez" userId="c84d000301b07f23" providerId="LiveId" clId="{4427A99A-2A9D-4B56-BF71-D0DC89CF57C6}" dt="2022-06-27T10:31:57.969" v="742" actId="1076"/>
          <ac:grpSpMkLst>
            <pc:docMk/>
            <pc:sldMk cId="2357220596" sldId="258"/>
            <ac:grpSpMk id="12" creationId="{8F99EC81-9CC7-508E-9722-417F10D17D4C}"/>
          </ac:grpSpMkLst>
        </pc:grpChg>
        <pc:picChg chg="add del mod ord">
          <ac:chgData name="Luis Mañez" userId="c84d000301b07f23" providerId="LiveId" clId="{4427A99A-2A9D-4B56-BF71-D0DC89CF57C6}" dt="2022-06-27T10:35:45.990" v="781" actId="478"/>
          <ac:picMkLst>
            <pc:docMk/>
            <pc:sldMk cId="2357220596" sldId="258"/>
            <ac:picMk id="3" creationId="{78E0658D-6671-AADA-616C-467FECE66E9F}"/>
          </ac:picMkLst>
        </pc:picChg>
        <pc:picChg chg="mod">
          <ac:chgData name="Luis Mañez" userId="c84d000301b07f23" providerId="LiveId" clId="{4427A99A-2A9D-4B56-BF71-D0DC89CF57C6}" dt="2022-06-27T10:31:49.747" v="739"/>
          <ac:picMkLst>
            <pc:docMk/>
            <pc:sldMk cId="2357220596" sldId="258"/>
            <ac:picMk id="10" creationId="{1C4B220A-3687-6006-B0C6-32CE053D70CE}"/>
          </ac:picMkLst>
        </pc:picChg>
        <pc:picChg chg="mod">
          <ac:chgData name="Luis Mañez" userId="c84d000301b07f23" providerId="LiveId" clId="{4427A99A-2A9D-4B56-BF71-D0DC89CF57C6}" dt="2022-06-27T10:32:08.812" v="744" actId="207"/>
          <ac:picMkLst>
            <pc:docMk/>
            <pc:sldMk cId="2357220596" sldId="258"/>
            <ac:picMk id="13" creationId="{0648776F-D7FB-D15A-1E7E-8B0B7BDFBEEF}"/>
          </ac:picMkLst>
        </pc:picChg>
      </pc:sldChg>
      <pc:sldChg chg="addSp delSp modSp add mod ord">
        <pc:chgData name="Luis Mañez" userId="c84d000301b07f23" providerId="LiveId" clId="{4427A99A-2A9D-4B56-BF71-D0DC89CF57C6}" dt="2022-06-27T10:43:19.287" v="813" actId="12789"/>
        <pc:sldMkLst>
          <pc:docMk/>
          <pc:sldMk cId="3009377075" sldId="259"/>
        </pc:sldMkLst>
        <pc:spChg chg="del">
          <ac:chgData name="Luis Mañez" userId="c84d000301b07f23" providerId="LiveId" clId="{4427A99A-2A9D-4B56-BF71-D0DC89CF57C6}" dt="2022-06-27T10:41:15.105" v="801" actId="478"/>
          <ac:spMkLst>
            <pc:docMk/>
            <pc:sldMk cId="3009377075" sldId="259"/>
            <ac:spMk id="2" creationId="{04E556F7-7535-A093-5D8E-62FECE47906B}"/>
          </ac:spMkLst>
        </pc:spChg>
        <pc:spChg chg="add mod">
          <ac:chgData name="Luis Mañez" userId="c84d000301b07f23" providerId="LiveId" clId="{4427A99A-2A9D-4B56-BF71-D0DC89CF57C6}" dt="2022-06-27T10:43:19.287" v="813" actId="12789"/>
          <ac:spMkLst>
            <pc:docMk/>
            <pc:sldMk cId="3009377075" sldId="259"/>
            <ac:spMk id="3" creationId="{0A5C9B9B-5700-A00D-DE4A-500D696395AE}"/>
          </ac:spMkLst>
        </pc:spChg>
        <pc:spChg chg="del">
          <ac:chgData name="Luis Mañez" userId="c84d000301b07f23" providerId="LiveId" clId="{4427A99A-2A9D-4B56-BF71-D0DC89CF57C6}" dt="2022-06-27T10:40:31.082" v="797" actId="478"/>
          <ac:spMkLst>
            <pc:docMk/>
            <pc:sldMk cId="3009377075" sldId="259"/>
            <ac:spMk id="4" creationId="{3DC547F1-BD57-E6C8-F2DC-8D646C788C7F}"/>
          </ac:spMkLst>
        </pc:spChg>
        <pc:spChg chg="del">
          <ac:chgData name="Luis Mañez" userId="c84d000301b07f23" providerId="LiveId" clId="{4427A99A-2A9D-4B56-BF71-D0DC89CF57C6}" dt="2022-06-27T10:40:28.398" v="796" actId="478"/>
          <ac:spMkLst>
            <pc:docMk/>
            <pc:sldMk cId="3009377075" sldId="259"/>
            <ac:spMk id="5" creationId="{32A0EFBB-4C4B-F1F6-CFE4-59091BF74600}"/>
          </ac:spMkLst>
        </pc:spChg>
        <pc:picChg chg="del">
          <ac:chgData name="Luis Mañez" userId="c84d000301b07f23" providerId="LiveId" clId="{4427A99A-2A9D-4B56-BF71-D0DC89CF57C6}" dt="2022-06-27T10:40:14.971" v="795" actId="478"/>
          <ac:picMkLst>
            <pc:docMk/>
            <pc:sldMk cId="3009377075" sldId="259"/>
            <ac:picMk id="16" creationId="{1C8FADAC-63D9-5CA2-4623-B61E490E7E2D}"/>
          </ac:picMkLst>
        </pc:picChg>
      </pc:sldChg>
      <pc:sldChg chg="addSp delSp modSp add mod">
        <pc:chgData name="Luis Mañez" userId="c84d000301b07f23" providerId="LiveId" clId="{4427A99A-2A9D-4B56-BF71-D0DC89CF57C6}" dt="2022-06-27T10:55:22.598" v="820" actId="1076"/>
        <pc:sldMkLst>
          <pc:docMk/>
          <pc:sldMk cId="844556654" sldId="260"/>
        </pc:sldMkLst>
        <pc:spChg chg="add del mod">
          <ac:chgData name="Luis Mañez" userId="c84d000301b07f23" providerId="LiveId" clId="{4427A99A-2A9D-4B56-BF71-D0DC89CF57C6}" dt="2022-06-27T10:33:13.550" v="751" actId="478"/>
          <ac:spMkLst>
            <pc:docMk/>
            <pc:sldMk cId="844556654" sldId="260"/>
            <ac:spMk id="3" creationId="{9CA23CBB-DF1C-589A-CBA5-F351678FDE6D}"/>
          </ac:spMkLst>
        </pc:spChg>
        <pc:spChg chg="mod">
          <ac:chgData name="Luis Mañez" userId="c84d000301b07f23" providerId="LiveId" clId="{4427A99A-2A9D-4B56-BF71-D0DC89CF57C6}" dt="2022-06-27T10:39:38.162" v="793" actId="14100"/>
          <ac:spMkLst>
            <pc:docMk/>
            <pc:sldMk cId="844556654" sldId="260"/>
            <ac:spMk id="13" creationId="{8D2BC988-AB38-11A0-10E7-F7F02D56E204}"/>
          </ac:spMkLst>
        </pc:spChg>
        <pc:spChg chg="del">
          <ac:chgData name="Luis Mañez" userId="c84d000301b07f23" providerId="LiveId" clId="{4427A99A-2A9D-4B56-BF71-D0DC89CF57C6}" dt="2022-06-27T10:33:10.635" v="750" actId="478"/>
          <ac:spMkLst>
            <pc:docMk/>
            <pc:sldMk cId="844556654" sldId="260"/>
            <ac:spMk id="14" creationId="{79C4F373-A7DE-C312-2F44-B69DC4D6CCBE}"/>
          </ac:spMkLst>
        </pc:spChg>
        <pc:spChg chg="del">
          <ac:chgData name="Luis Mañez" userId="c84d000301b07f23" providerId="LiveId" clId="{4427A99A-2A9D-4B56-BF71-D0DC89CF57C6}" dt="2022-06-27T10:33:10.635" v="750" actId="478"/>
          <ac:spMkLst>
            <pc:docMk/>
            <pc:sldMk cId="844556654" sldId="260"/>
            <ac:spMk id="15" creationId="{0397D201-50D2-32FE-2286-FC00C20CA036}"/>
          </ac:spMkLst>
        </pc:spChg>
        <pc:grpChg chg="del">
          <ac:chgData name="Luis Mañez" userId="c84d000301b07f23" providerId="LiveId" clId="{4427A99A-2A9D-4B56-BF71-D0DC89CF57C6}" dt="2022-06-27T10:33:04.934" v="749" actId="478"/>
          <ac:grpSpMkLst>
            <pc:docMk/>
            <pc:sldMk cId="844556654" sldId="260"/>
            <ac:grpSpMk id="26" creationId="{1F6A227E-FAA7-CD1A-A27C-9F6BFA1860BF}"/>
          </ac:grpSpMkLst>
        </pc:grpChg>
        <pc:picChg chg="add mod ord">
          <ac:chgData name="Luis Mañez" userId="c84d000301b07f23" providerId="LiveId" clId="{4427A99A-2A9D-4B56-BF71-D0DC89CF57C6}" dt="2022-06-27T10:55:22.598" v="820" actId="1076"/>
          <ac:picMkLst>
            <pc:docMk/>
            <pc:sldMk cId="844556654" sldId="260"/>
            <ac:picMk id="5" creationId="{36AE15CE-8CE2-DE12-6E65-E27B7547DC56}"/>
          </ac:picMkLst>
        </pc:picChg>
        <pc:picChg chg="del">
          <ac:chgData name="Luis Mañez" userId="c84d000301b07f23" providerId="LiveId" clId="{4427A99A-2A9D-4B56-BF71-D0DC89CF57C6}" dt="2022-06-27T10:33:10.635" v="750" actId="478"/>
          <ac:picMkLst>
            <pc:docMk/>
            <pc:sldMk cId="844556654" sldId="260"/>
            <ac:picMk id="10" creationId="{52BC3045-6BE5-021D-9D0B-569AEA996D20}"/>
          </ac:picMkLst>
        </pc:picChg>
        <pc:picChg chg="del">
          <ac:chgData name="Luis Mañez" userId="c84d000301b07f23" providerId="LiveId" clId="{4427A99A-2A9D-4B56-BF71-D0DC89CF57C6}" dt="2022-06-27T10:33:03.019" v="748" actId="478"/>
          <ac:picMkLst>
            <pc:docMk/>
            <pc:sldMk cId="844556654" sldId="260"/>
            <ac:picMk id="11" creationId="{591127C5-F875-6098-1CCE-F058E2188065}"/>
          </ac:picMkLst>
        </pc:picChg>
      </pc:sldChg>
      <pc:sldChg chg="add del setBg">
        <pc:chgData name="Luis Mañez" userId="c84d000301b07f23" providerId="LiveId" clId="{4427A99A-2A9D-4B56-BF71-D0DC89CF57C6}" dt="2022-06-27T10:32:59.514" v="746"/>
        <pc:sldMkLst>
          <pc:docMk/>
          <pc:sldMk cId="3141722251" sldId="260"/>
        </pc:sldMkLst>
      </pc:sldChg>
      <pc:sldChg chg="addSp delSp modSp add del mod ord">
        <pc:chgData name="Luis Mañez" userId="c84d000301b07f23" providerId="LiveId" clId="{4427A99A-2A9D-4B56-BF71-D0DC89CF57C6}" dt="2022-06-28T05:42:10.252" v="1661" actId="47"/>
        <pc:sldMkLst>
          <pc:docMk/>
          <pc:sldMk cId="1430582164" sldId="261"/>
        </pc:sldMkLst>
        <pc:spChg chg="add del mod">
          <ac:chgData name="Luis Mañez" userId="c84d000301b07f23" providerId="LiveId" clId="{4427A99A-2A9D-4B56-BF71-D0DC89CF57C6}" dt="2022-06-27T12:47:22.924" v="826" actId="478"/>
          <ac:spMkLst>
            <pc:docMk/>
            <pc:sldMk cId="1430582164" sldId="261"/>
            <ac:spMk id="3" creationId="{9A008B3D-8FAE-2CBC-E03D-65E4718D9890}"/>
          </ac:spMkLst>
        </pc:spChg>
        <pc:spChg chg="del">
          <ac:chgData name="Luis Mañez" userId="c84d000301b07f23" providerId="LiveId" clId="{4427A99A-2A9D-4B56-BF71-D0DC89CF57C6}" dt="2022-06-27T12:47:20.609" v="825" actId="478"/>
          <ac:spMkLst>
            <pc:docMk/>
            <pc:sldMk cId="1430582164" sldId="261"/>
            <ac:spMk id="13" creationId="{8D2BC988-AB38-11A0-10E7-F7F02D56E204}"/>
          </ac:spMkLst>
        </pc:spChg>
        <pc:picChg chg="del">
          <ac:chgData name="Luis Mañez" userId="c84d000301b07f23" providerId="LiveId" clId="{4427A99A-2A9D-4B56-BF71-D0DC89CF57C6}" dt="2022-06-27T12:47:18.384" v="824" actId="478"/>
          <ac:picMkLst>
            <pc:docMk/>
            <pc:sldMk cId="1430582164" sldId="261"/>
            <ac:picMk id="5" creationId="{36AE15CE-8CE2-DE12-6E65-E27B7547DC56}"/>
          </ac:picMkLst>
        </pc:picChg>
      </pc:sldChg>
      <pc:sldChg chg="add del setBg">
        <pc:chgData name="Luis Mañez" userId="c84d000301b07f23" providerId="LiveId" clId="{4427A99A-2A9D-4B56-BF71-D0DC89CF57C6}" dt="2022-06-27T12:47:16.025" v="822"/>
        <pc:sldMkLst>
          <pc:docMk/>
          <pc:sldMk cId="4195494174" sldId="261"/>
        </pc:sldMkLst>
      </pc:sldChg>
      <pc:sldChg chg="add del setBg">
        <pc:chgData name="Luis Mañez" userId="c84d000301b07f23" providerId="LiveId" clId="{4427A99A-2A9D-4B56-BF71-D0DC89CF57C6}" dt="2022-06-27T12:47:40.051" v="834"/>
        <pc:sldMkLst>
          <pc:docMk/>
          <pc:sldMk cId="2217484817" sldId="262"/>
        </pc:sldMkLst>
      </pc:sldChg>
      <pc:sldChg chg="addSp delSp modSp add mod ord modClrScheme chgLayout">
        <pc:chgData name="Luis Mañez" userId="c84d000301b07f23" providerId="LiveId" clId="{4427A99A-2A9D-4B56-BF71-D0DC89CF57C6}" dt="2022-06-27T14:04:02.502" v="1384" actId="1038"/>
        <pc:sldMkLst>
          <pc:docMk/>
          <pc:sldMk cId="4155692039" sldId="262"/>
        </pc:sldMkLst>
        <pc:spChg chg="add mod ord">
          <ac:chgData name="Luis Mañez" userId="c84d000301b07f23" providerId="LiveId" clId="{4427A99A-2A9D-4B56-BF71-D0DC89CF57C6}" dt="2022-06-27T12:49:44.674" v="878" actId="404"/>
          <ac:spMkLst>
            <pc:docMk/>
            <pc:sldMk cId="4155692039" sldId="262"/>
            <ac:spMk id="2" creationId="{8002D012-C558-C085-0462-8A0CF19139F8}"/>
          </ac:spMkLst>
        </pc:spChg>
        <pc:spChg chg="add del mod">
          <ac:chgData name="Luis Mañez" userId="c84d000301b07f23" providerId="LiveId" clId="{4427A99A-2A9D-4B56-BF71-D0DC89CF57C6}" dt="2022-06-27T12:56:49.587" v="1226" actId="478"/>
          <ac:spMkLst>
            <pc:docMk/>
            <pc:sldMk cId="4155692039" sldId="262"/>
            <ac:spMk id="5" creationId="{BDD2D6AF-8690-1351-9AB4-1CB8BD231206}"/>
          </ac:spMkLst>
        </pc:spChg>
        <pc:spChg chg="add mod">
          <ac:chgData name="Luis Mañez" userId="c84d000301b07f23" providerId="LiveId" clId="{4427A99A-2A9D-4B56-BF71-D0DC89CF57C6}" dt="2022-06-27T14:04:02.502" v="1384" actId="1038"/>
          <ac:spMkLst>
            <pc:docMk/>
            <pc:sldMk cId="4155692039" sldId="262"/>
            <ac:spMk id="6" creationId="{4AD41A79-20CF-3067-D1DD-AFAA4365838B}"/>
          </ac:spMkLst>
        </pc:spChg>
        <pc:spChg chg="add del">
          <ac:chgData name="Luis Mañez" userId="c84d000301b07f23" providerId="LiveId" clId="{4427A99A-2A9D-4B56-BF71-D0DC89CF57C6}" dt="2022-06-27T12:50:23.929" v="880" actId="22"/>
          <ac:spMkLst>
            <pc:docMk/>
            <pc:sldMk cId="4155692039" sldId="262"/>
            <ac:spMk id="10" creationId="{E8361E00-C7A1-9899-76AC-939D45C46965}"/>
          </ac:spMkLst>
        </pc:spChg>
        <pc:spChg chg="add mod">
          <ac:chgData name="Luis Mañez" userId="c84d000301b07f23" providerId="LiveId" clId="{4427A99A-2A9D-4B56-BF71-D0DC89CF57C6}" dt="2022-06-27T13:03:13.072" v="1337" actId="1037"/>
          <ac:spMkLst>
            <pc:docMk/>
            <pc:sldMk cId="4155692039" sldId="262"/>
            <ac:spMk id="11" creationId="{4AA9BB4D-2C62-4FF5-2D11-665E4C8D69D1}"/>
          </ac:spMkLst>
        </pc:spChg>
      </pc:sldChg>
      <pc:sldChg chg="addSp modSp add mod ord modClrScheme chgLayout">
        <pc:chgData name="Luis Mañez" userId="c84d000301b07f23" providerId="LiveId" clId="{4427A99A-2A9D-4B56-BF71-D0DC89CF57C6}" dt="2022-06-27T13:08:00.670" v="1377" actId="208"/>
        <pc:sldMkLst>
          <pc:docMk/>
          <pc:sldMk cId="1031420424" sldId="263"/>
        </pc:sldMkLst>
        <pc:spChg chg="add mod ord">
          <ac:chgData name="Luis Mañez" userId="c84d000301b07f23" providerId="LiveId" clId="{4427A99A-2A9D-4B56-BF71-D0DC89CF57C6}" dt="2022-06-27T13:07:26.486" v="1373" actId="113"/>
          <ac:spMkLst>
            <pc:docMk/>
            <pc:sldMk cId="1031420424" sldId="263"/>
            <ac:spMk id="2" creationId="{1FEE31C8-A9B4-EE78-FB62-72E6E01F5D09}"/>
          </ac:spMkLst>
        </pc:spChg>
        <pc:picChg chg="add mod">
          <ac:chgData name="Luis Mañez" userId="c84d000301b07f23" providerId="LiveId" clId="{4427A99A-2A9D-4B56-BF71-D0DC89CF57C6}" dt="2022-06-27T13:08:00.670" v="1377" actId="208"/>
          <ac:picMkLst>
            <pc:docMk/>
            <pc:sldMk cId="1031420424" sldId="263"/>
            <ac:picMk id="4" creationId="{2CE6A8D6-5B84-9357-98BA-8A6A48A01282}"/>
          </ac:picMkLst>
        </pc:picChg>
      </pc:sldChg>
      <pc:sldChg chg="add del setBg">
        <pc:chgData name="Luis Mañez" userId="c84d000301b07f23" providerId="LiveId" clId="{4427A99A-2A9D-4B56-BF71-D0DC89CF57C6}" dt="2022-06-27T13:04:02.399" v="1339"/>
        <pc:sldMkLst>
          <pc:docMk/>
          <pc:sldMk cId="1907556195" sldId="263"/>
        </pc:sldMkLst>
      </pc:sldChg>
      <pc:sldChg chg="add del setBg">
        <pc:chgData name="Luis Mañez" userId="c84d000301b07f23" providerId="LiveId" clId="{4427A99A-2A9D-4B56-BF71-D0DC89CF57C6}" dt="2022-06-27T18:51:19.735" v="1386"/>
        <pc:sldMkLst>
          <pc:docMk/>
          <pc:sldMk cId="855429607" sldId="264"/>
        </pc:sldMkLst>
      </pc:sldChg>
      <pc:sldChg chg="addSp modSp add mod">
        <pc:chgData name="Luis Mañez" userId="c84d000301b07f23" providerId="LiveId" clId="{4427A99A-2A9D-4B56-BF71-D0DC89CF57C6}" dt="2022-06-27T19:13:24.496" v="1451" actId="12789"/>
        <pc:sldMkLst>
          <pc:docMk/>
          <pc:sldMk cId="1807390928" sldId="264"/>
        </pc:sldMkLst>
        <pc:picChg chg="add mod modCrop">
          <ac:chgData name="Luis Mañez" userId="c84d000301b07f23" providerId="LiveId" clId="{4427A99A-2A9D-4B56-BF71-D0DC89CF57C6}" dt="2022-06-27T19:13:24.496" v="1451" actId="12789"/>
          <ac:picMkLst>
            <pc:docMk/>
            <pc:sldMk cId="1807390928" sldId="264"/>
            <ac:picMk id="3" creationId="{0E8BF6ED-5F99-80B8-7258-A3FC8A1DE9C4}"/>
          </ac:picMkLst>
        </pc:picChg>
      </pc:sldChg>
      <pc:sldChg chg="addSp delSp modSp add mod">
        <pc:chgData name="Luis Mañez" userId="c84d000301b07f23" providerId="LiveId" clId="{4427A99A-2A9D-4B56-BF71-D0DC89CF57C6}" dt="2022-06-27T19:13:49.570" v="1454" actId="1076"/>
        <pc:sldMkLst>
          <pc:docMk/>
          <pc:sldMk cId="652171040" sldId="265"/>
        </pc:sldMkLst>
        <pc:picChg chg="del">
          <ac:chgData name="Luis Mañez" userId="c84d000301b07f23" providerId="LiveId" clId="{4427A99A-2A9D-4B56-BF71-D0DC89CF57C6}" dt="2022-06-27T19:05:33.291" v="1392" actId="478"/>
          <ac:picMkLst>
            <pc:docMk/>
            <pc:sldMk cId="652171040" sldId="265"/>
            <ac:picMk id="3" creationId="{0E8BF6ED-5F99-80B8-7258-A3FC8A1DE9C4}"/>
          </ac:picMkLst>
        </pc:picChg>
        <pc:picChg chg="add mod">
          <ac:chgData name="Luis Mañez" userId="c84d000301b07f23" providerId="LiveId" clId="{4427A99A-2A9D-4B56-BF71-D0DC89CF57C6}" dt="2022-06-27T19:13:40.265" v="1453" actId="12789"/>
          <ac:picMkLst>
            <pc:docMk/>
            <pc:sldMk cId="652171040" sldId="265"/>
            <ac:picMk id="4" creationId="{1CC03F81-533E-298D-ABC3-74BFAB233C2C}"/>
          </ac:picMkLst>
        </pc:picChg>
        <pc:picChg chg="add mod">
          <ac:chgData name="Luis Mañez" userId="c84d000301b07f23" providerId="LiveId" clId="{4427A99A-2A9D-4B56-BF71-D0DC89CF57C6}" dt="2022-06-27T19:13:49.570" v="1454" actId="1076"/>
          <ac:picMkLst>
            <pc:docMk/>
            <pc:sldMk cId="652171040" sldId="265"/>
            <ac:picMk id="6" creationId="{A97D3389-0EB8-42FF-04A1-2CB7DF8CE2D0}"/>
          </ac:picMkLst>
        </pc:picChg>
      </pc:sldChg>
      <pc:sldChg chg="add del setBg">
        <pc:chgData name="Luis Mañez" userId="c84d000301b07f23" providerId="LiveId" clId="{4427A99A-2A9D-4B56-BF71-D0DC89CF57C6}" dt="2022-06-27T19:05:30.323" v="1390"/>
        <pc:sldMkLst>
          <pc:docMk/>
          <pc:sldMk cId="1959513730" sldId="265"/>
        </pc:sldMkLst>
      </pc:sldChg>
      <pc:sldChg chg="add del setBg">
        <pc:chgData name="Luis Mañez" userId="c84d000301b07f23" providerId="LiveId" clId="{4427A99A-2A9D-4B56-BF71-D0DC89CF57C6}" dt="2022-06-27T19:32:46.882" v="1458"/>
        <pc:sldMkLst>
          <pc:docMk/>
          <pc:sldMk cId="1796314815" sldId="266"/>
        </pc:sldMkLst>
      </pc:sldChg>
      <pc:sldChg chg="addSp delSp modSp add mod modTransition delAnim modAnim">
        <pc:chgData name="Luis Mañez" userId="c84d000301b07f23" providerId="LiveId" clId="{4427A99A-2A9D-4B56-BF71-D0DC89CF57C6}" dt="2022-06-28T05:29:46.188" v="1540" actId="1076"/>
        <pc:sldMkLst>
          <pc:docMk/>
          <pc:sldMk cId="3824659684" sldId="266"/>
        </pc:sldMkLst>
        <pc:picChg chg="add del mod">
          <ac:chgData name="Luis Mañez" userId="c84d000301b07f23" providerId="LiveId" clId="{4427A99A-2A9D-4B56-BF71-D0DC89CF57C6}" dt="2022-06-28T05:28:21.398" v="1530" actId="478"/>
          <ac:picMkLst>
            <pc:docMk/>
            <pc:sldMk cId="3824659684" sldId="266"/>
            <ac:picMk id="3" creationId="{258919B6-ED36-173F-46A2-CB2E65F5013E}"/>
          </ac:picMkLst>
        </pc:picChg>
        <pc:picChg chg="add del mod">
          <ac:chgData name="Luis Mañez" userId="c84d000301b07f23" providerId="LiveId" clId="{4427A99A-2A9D-4B56-BF71-D0DC89CF57C6}" dt="2022-06-28T05:28:19.408" v="1527" actId="478"/>
          <ac:picMkLst>
            <pc:docMk/>
            <pc:sldMk cId="3824659684" sldId="266"/>
            <ac:picMk id="4" creationId="{9D0A4AA3-D140-6316-FC52-88304340D6CC}"/>
          </ac:picMkLst>
        </pc:picChg>
        <pc:picChg chg="add del mod">
          <ac:chgData name="Luis Mañez" userId="c84d000301b07f23" providerId="LiveId" clId="{4427A99A-2A9D-4B56-BF71-D0DC89CF57C6}" dt="2022-06-28T05:28:20.159" v="1528" actId="478"/>
          <ac:picMkLst>
            <pc:docMk/>
            <pc:sldMk cId="3824659684" sldId="266"/>
            <ac:picMk id="6" creationId="{ECC771DA-42C6-9FC7-1C3D-09CCCBD34982}"/>
          </ac:picMkLst>
        </pc:picChg>
        <pc:picChg chg="add del mod">
          <ac:chgData name="Luis Mañez" userId="c84d000301b07f23" providerId="LiveId" clId="{4427A99A-2A9D-4B56-BF71-D0DC89CF57C6}" dt="2022-06-28T05:28:20.859" v="1529" actId="478"/>
          <ac:picMkLst>
            <pc:docMk/>
            <pc:sldMk cId="3824659684" sldId="266"/>
            <ac:picMk id="10" creationId="{1E879477-D8BD-92C8-F947-05BC6F61D223}"/>
          </ac:picMkLst>
        </pc:picChg>
        <pc:picChg chg="add mod ord">
          <ac:chgData name="Luis Mañez" userId="c84d000301b07f23" providerId="LiveId" clId="{4427A99A-2A9D-4B56-BF71-D0DC89CF57C6}" dt="2022-06-28T05:29:46.188" v="1540" actId="1076"/>
          <ac:picMkLst>
            <pc:docMk/>
            <pc:sldMk cId="3824659684" sldId="266"/>
            <ac:picMk id="13" creationId="{98F446AF-1186-29EF-132C-4AF85DE59799}"/>
          </ac:picMkLst>
        </pc:picChg>
        <pc:picChg chg="add mod">
          <ac:chgData name="Luis Mañez" userId="c84d000301b07f23" providerId="LiveId" clId="{4427A99A-2A9D-4B56-BF71-D0DC89CF57C6}" dt="2022-06-28T05:29:41.649" v="1539" actId="1076"/>
          <ac:picMkLst>
            <pc:docMk/>
            <pc:sldMk cId="3824659684" sldId="266"/>
            <ac:picMk id="15" creationId="{E7A57118-9679-FEC0-A41C-1EA6FBA96F60}"/>
          </ac:picMkLst>
        </pc:picChg>
      </pc:sldChg>
      <pc:sldChg chg="new del">
        <pc:chgData name="Luis Mañez" userId="c84d000301b07f23" providerId="LiveId" clId="{4427A99A-2A9D-4B56-BF71-D0DC89CF57C6}" dt="2022-06-27T19:32:32.504" v="1456" actId="47"/>
        <pc:sldMkLst>
          <pc:docMk/>
          <pc:sldMk cId="3872835598" sldId="266"/>
        </pc:sldMkLst>
      </pc:sldChg>
      <pc:sldChg chg="delSp modSp add mod setBg delDesignElem">
        <pc:chgData name="Luis Mañez" userId="c84d000301b07f23" providerId="LiveId" clId="{4427A99A-2A9D-4B56-BF71-D0DC89CF57C6}" dt="2022-06-28T05:52:12.930" v="1767" actId="20577"/>
        <pc:sldMkLst>
          <pc:docMk/>
          <pc:sldMk cId="1198574024" sldId="267"/>
        </pc:sldMkLst>
        <pc:spChg chg="mod">
          <ac:chgData name="Luis Mañez" userId="c84d000301b07f23" providerId="LiveId" clId="{4427A99A-2A9D-4B56-BF71-D0DC89CF57C6}" dt="2022-06-28T05:52:12.930" v="1767" actId="20577"/>
          <ac:spMkLst>
            <pc:docMk/>
            <pc:sldMk cId="1198574024" sldId="267"/>
            <ac:spMk id="2" creationId="{17ABB985-A7A1-4401-9261-5639934CF1FB}"/>
          </ac:spMkLst>
        </pc:spChg>
        <pc:spChg chg="del">
          <ac:chgData name="Luis Mañez" userId="c84d000301b07f23" providerId="LiveId" clId="{4427A99A-2A9D-4B56-BF71-D0DC89CF57C6}" dt="2022-06-27T21:19:00.167" v="1464"/>
          <ac:spMkLst>
            <pc:docMk/>
            <pc:sldMk cId="1198574024" sldId="267"/>
            <ac:spMk id="71" creationId="{C1DD1A8A-57D5-4A81-AD04-532B043C5611}"/>
          </ac:spMkLst>
        </pc:spChg>
        <pc:spChg chg="del">
          <ac:chgData name="Luis Mañez" userId="c84d000301b07f23" providerId="LiveId" clId="{4427A99A-2A9D-4B56-BF71-D0DC89CF57C6}" dt="2022-06-27T21:19:00.167" v="1464"/>
          <ac:spMkLst>
            <pc:docMk/>
            <pc:sldMk cId="1198574024" sldId="267"/>
            <ac:spMk id="73" creationId="{007891EC-4501-44ED-A8C8-B11B6DB767AB}"/>
          </ac:spMkLst>
        </pc:spChg>
        <pc:picChg chg="mod">
          <ac:chgData name="Luis Mañez" userId="c84d000301b07f23" providerId="LiveId" clId="{4427A99A-2A9D-4B56-BF71-D0DC89CF57C6}" dt="2022-06-28T05:51:56.669" v="1753"/>
          <ac:picMkLst>
            <pc:docMk/>
            <pc:sldMk cId="1198574024" sldId="267"/>
            <ac:picMk id="1026" creationId="{350D393A-F5E0-4561-9B9E-4CED32D20A0C}"/>
          </ac:picMkLst>
        </pc:picChg>
      </pc:sldChg>
      <pc:sldChg chg="addSp delSp modSp new del mod setBg">
        <pc:chgData name="Luis Mañez" userId="c84d000301b07f23" providerId="LiveId" clId="{4427A99A-2A9D-4B56-BF71-D0DC89CF57C6}" dt="2022-06-28T05:37:43.956" v="1568" actId="47"/>
        <pc:sldMkLst>
          <pc:docMk/>
          <pc:sldMk cId="3139867216" sldId="268"/>
        </pc:sldMkLst>
        <pc:picChg chg="add del">
          <ac:chgData name="Luis Mañez" userId="c84d000301b07f23" providerId="LiveId" clId="{4427A99A-2A9D-4B56-BF71-D0DC89CF57C6}" dt="2022-06-27T21:42:13.641" v="1473" actId="478"/>
          <ac:picMkLst>
            <pc:docMk/>
            <pc:sldMk cId="3139867216" sldId="268"/>
            <ac:picMk id="3" creationId="{3EF9847A-EC65-B09E-5F0D-667B8C11AC23}"/>
          </ac:picMkLst>
        </pc:picChg>
        <pc:picChg chg="add">
          <ac:chgData name="Luis Mañez" userId="c84d000301b07f23" providerId="LiveId" clId="{4427A99A-2A9D-4B56-BF71-D0DC89CF57C6}" dt="2022-06-27T21:42:15.236" v="1474" actId="22"/>
          <ac:picMkLst>
            <pc:docMk/>
            <pc:sldMk cId="3139867216" sldId="268"/>
            <ac:picMk id="5" creationId="{23679244-945C-BF9C-2E8B-44D351FB2A5F}"/>
          </ac:picMkLst>
        </pc:picChg>
        <pc:picChg chg="add mod">
          <ac:chgData name="Luis Mañez" userId="c84d000301b07f23" providerId="LiveId" clId="{4427A99A-2A9D-4B56-BF71-D0DC89CF57C6}" dt="2022-06-27T21:46:07.273" v="1498" actId="207"/>
          <ac:picMkLst>
            <pc:docMk/>
            <pc:sldMk cId="3139867216" sldId="268"/>
            <ac:picMk id="7" creationId="{E642EF7D-1AED-A9AB-3F61-B18A165E17AA}"/>
          </ac:picMkLst>
        </pc:picChg>
        <pc:picChg chg="add mod">
          <ac:chgData name="Luis Mañez" userId="c84d000301b07f23" providerId="LiveId" clId="{4427A99A-2A9D-4B56-BF71-D0DC89CF57C6}" dt="2022-06-27T21:46:22.152" v="1500" actId="1037"/>
          <ac:picMkLst>
            <pc:docMk/>
            <pc:sldMk cId="3139867216" sldId="268"/>
            <ac:picMk id="9" creationId="{1C36DE45-6C7B-E1E6-B566-5858211DEA08}"/>
          </ac:picMkLst>
        </pc:picChg>
      </pc:sldChg>
      <pc:sldChg chg="add del setBg">
        <pc:chgData name="Luis Mañez" userId="c84d000301b07f23" providerId="LiveId" clId="{4427A99A-2A9D-4B56-BF71-D0DC89CF57C6}" dt="2022-06-28T05:28:15.296" v="1525"/>
        <pc:sldMkLst>
          <pc:docMk/>
          <pc:sldMk cId="1891010096" sldId="269"/>
        </pc:sldMkLst>
      </pc:sldChg>
      <pc:sldChg chg="modSp add mod">
        <pc:chgData name="Luis Mañez" userId="c84d000301b07f23" providerId="LiveId" clId="{4427A99A-2A9D-4B56-BF71-D0DC89CF57C6}" dt="2022-06-28T05:31:03.463" v="1548" actId="108"/>
        <pc:sldMkLst>
          <pc:docMk/>
          <pc:sldMk cId="3617210180" sldId="269"/>
        </pc:sldMkLst>
        <pc:picChg chg="mod">
          <ac:chgData name="Luis Mañez" userId="c84d000301b07f23" providerId="LiveId" clId="{4427A99A-2A9D-4B56-BF71-D0DC89CF57C6}" dt="2022-06-28T05:31:03.463" v="1548" actId="108"/>
          <ac:picMkLst>
            <pc:docMk/>
            <pc:sldMk cId="3617210180" sldId="269"/>
            <ac:picMk id="3" creationId="{258919B6-ED36-173F-46A2-CB2E65F5013E}"/>
          </ac:picMkLst>
        </pc:picChg>
      </pc:sldChg>
      <pc:sldChg chg="add del setBg">
        <pc:chgData name="Luis Mañez" userId="c84d000301b07f23" providerId="LiveId" clId="{4427A99A-2A9D-4B56-BF71-D0DC89CF57C6}" dt="2022-06-28T05:30:49.666" v="1542"/>
        <pc:sldMkLst>
          <pc:docMk/>
          <pc:sldMk cId="2550576270" sldId="270"/>
        </pc:sldMkLst>
      </pc:sldChg>
      <pc:sldChg chg="addSp delSp modSp add mod modTransition delAnim modAnim">
        <pc:chgData name="Luis Mañez" userId="c84d000301b07f23" providerId="LiveId" clId="{4427A99A-2A9D-4B56-BF71-D0DC89CF57C6}" dt="2022-06-28T05:38:05.649" v="1571"/>
        <pc:sldMkLst>
          <pc:docMk/>
          <pc:sldMk cId="3765017467" sldId="270"/>
        </pc:sldMkLst>
        <pc:picChg chg="del">
          <ac:chgData name="Luis Mañez" userId="c84d000301b07f23" providerId="LiveId" clId="{4427A99A-2A9D-4B56-BF71-D0DC89CF57C6}" dt="2022-06-28T05:30:56.107" v="1547" actId="478"/>
          <ac:picMkLst>
            <pc:docMk/>
            <pc:sldMk cId="3765017467" sldId="270"/>
            <ac:picMk id="3" creationId="{258919B6-ED36-173F-46A2-CB2E65F5013E}"/>
          </ac:picMkLst>
        </pc:picChg>
        <pc:picChg chg="del">
          <ac:chgData name="Luis Mañez" userId="c84d000301b07f23" providerId="LiveId" clId="{4427A99A-2A9D-4B56-BF71-D0DC89CF57C6}" dt="2022-06-28T05:30:54.179" v="1546" actId="478"/>
          <ac:picMkLst>
            <pc:docMk/>
            <pc:sldMk cId="3765017467" sldId="270"/>
            <ac:picMk id="4" creationId="{9D0A4AA3-D140-6316-FC52-88304340D6CC}"/>
          </ac:picMkLst>
        </pc:picChg>
        <pc:picChg chg="add mod">
          <ac:chgData name="Luis Mañez" userId="c84d000301b07f23" providerId="LiveId" clId="{4427A99A-2A9D-4B56-BF71-D0DC89CF57C6}" dt="2022-06-28T05:32:29.665" v="1554" actId="108"/>
          <ac:picMkLst>
            <pc:docMk/>
            <pc:sldMk cId="3765017467" sldId="270"/>
            <ac:picMk id="5" creationId="{59D5255D-CCF8-FEC7-F630-D7D690366C2A}"/>
          </ac:picMkLst>
        </pc:picChg>
        <pc:picChg chg="del">
          <ac:chgData name="Luis Mañez" userId="c84d000301b07f23" providerId="LiveId" clId="{4427A99A-2A9D-4B56-BF71-D0DC89CF57C6}" dt="2022-06-28T05:30:53.405" v="1545" actId="478"/>
          <ac:picMkLst>
            <pc:docMk/>
            <pc:sldMk cId="3765017467" sldId="270"/>
            <ac:picMk id="6" creationId="{ECC771DA-42C6-9FC7-1C3D-09CCCBD34982}"/>
          </ac:picMkLst>
        </pc:picChg>
        <pc:picChg chg="del">
          <ac:chgData name="Luis Mañez" userId="c84d000301b07f23" providerId="LiveId" clId="{4427A99A-2A9D-4B56-BF71-D0DC89CF57C6}" dt="2022-06-28T05:30:52.594" v="1544" actId="478"/>
          <ac:picMkLst>
            <pc:docMk/>
            <pc:sldMk cId="3765017467" sldId="270"/>
            <ac:picMk id="10" creationId="{1E879477-D8BD-92C8-F947-05BC6F61D223}"/>
          </ac:picMkLst>
        </pc:picChg>
        <pc:picChg chg="add mod">
          <ac:chgData name="Luis Mañez" userId="c84d000301b07f23" providerId="LiveId" clId="{4427A99A-2A9D-4B56-BF71-D0DC89CF57C6}" dt="2022-06-28T05:33:05.927" v="1559" actId="108"/>
          <ac:picMkLst>
            <pc:docMk/>
            <pc:sldMk cId="3765017467" sldId="270"/>
            <ac:picMk id="11" creationId="{742C846A-610D-28C2-5D38-1D2F1549EC2A}"/>
          </ac:picMkLst>
        </pc:picChg>
        <pc:picChg chg="add mod">
          <ac:chgData name="Luis Mañez" userId="c84d000301b07f23" providerId="LiveId" clId="{4427A99A-2A9D-4B56-BF71-D0DC89CF57C6}" dt="2022-06-28T05:37:05.746" v="1567" actId="12788"/>
          <ac:picMkLst>
            <pc:docMk/>
            <pc:sldMk cId="3765017467" sldId="270"/>
            <ac:picMk id="14" creationId="{C66AD2E1-2A0E-AC40-E75C-BB7C89452172}"/>
          </ac:picMkLst>
        </pc:picChg>
      </pc:sldChg>
      <pc:sldChg chg="addSp delSp modSp add mod modNotesTx">
        <pc:chgData name="Luis Mañez" userId="c84d000301b07f23" providerId="LiveId" clId="{4427A99A-2A9D-4B56-BF71-D0DC89CF57C6}" dt="2022-06-29T08:00:11.084" v="1932"/>
        <pc:sldMkLst>
          <pc:docMk/>
          <pc:sldMk cId="1494613233" sldId="271"/>
        </pc:sldMkLst>
        <pc:spChg chg="del">
          <ac:chgData name="Luis Mañez" userId="c84d000301b07f23" providerId="LiveId" clId="{4427A99A-2A9D-4B56-BF71-D0DC89CF57C6}" dt="2022-06-28T05:40:20.770" v="1587" actId="478"/>
          <ac:spMkLst>
            <pc:docMk/>
            <pc:sldMk cId="1494613233" sldId="271"/>
            <ac:spMk id="2" creationId="{04E556F7-7535-A093-5D8E-62FECE47906B}"/>
          </ac:spMkLst>
        </pc:spChg>
        <pc:spChg chg="mod">
          <ac:chgData name="Luis Mañez" userId="c84d000301b07f23" providerId="LiveId" clId="{4427A99A-2A9D-4B56-BF71-D0DC89CF57C6}" dt="2022-06-28T05:41:00.419" v="1593" actId="14100"/>
          <ac:spMkLst>
            <pc:docMk/>
            <pc:sldMk cId="1494613233" sldId="271"/>
            <ac:spMk id="4" creationId="{3DC547F1-BD57-E6C8-F2DC-8D646C788C7F}"/>
          </ac:spMkLst>
        </pc:spChg>
        <pc:spChg chg="del">
          <ac:chgData name="Luis Mañez" userId="c84d000301b07f23" providerId="LiveId" clId="{4427A99A-2A9D-4B56-BF71-D0DC89CF57C6}" dt="2022-06-28T05:39:58.335" v="1584" actId="478"/>
          <ac:spMkLst>
            <pc:docMk/>
            <pc:sldMk cId="1494613233" sldId="271"/>
            <ac:spMk id="5" creationId="{32A0EFBB-4C4B-F1F6-CFE4-59091BF74600}"/>
          </ac:spMkLst>
        </pc:spChg>
        <pc:spChg chg="add mod">
          <ac:chgData name="Luis Mañez" userId="c84d000301b07f23" providerId="LiveId" clId="{4427A99A-2A9D-4B56-BF71-D0DC89CF57C6}" dt="2022-06-28T05:41:38.041" v="1660" actId="12788"/>
          <ac:spMkLst>
            <pc:docMk/>
            <pc:sldMk cId="1494613233" sldId="271"/>
            <ac:spMk id="11" creationId="{B69F0EBA-BE0D-4F42-1ECA-36CE84889BCD}"/>
          </ac:spMkLst>
        </pc:spChg>
        <pc:spChg chg="mod topLvl">
          <ac:chgData name="Luis Mañez" userId="c84d000301b07f23" providerId="LiveId" clId="{4427A99A-2A9D-4B56-BF71-D0DC89CF57C6}" dt="2022-06-28T05:51:09.953" v="1752" actId="1037"/>
          <ac:spMkLst>
            <pc:docMk/>
            <pc:sldMk cId="1494613233" sldId="271"/>
            <ac:spMk id="15" creationId="{27F9F9EE-81E3-5025-53C2-9A6A8BFA8DEC}"/>
          </ac:spMkLst>
        </pc:spChg>
        <pc:grpChg chg="add del mod">
          <ac:chgData name="Luis Mañez" userId="c84d000301b07f23" providerId="LiveId" clId="{4427A99A-2A9D-4B56-BF71-D0DC89CF57C6}" dt="2022-06-28T05:43:59.253" v="1663" actId="165"/>
          <ac:grpSpMkLst>
            <pc:docMk/>
            <pc:sldMk cId="1494613233" sldId="271"/>
            <ac:grpSpMk id="13" creationId="{B1045ECD-2827-19DE-0074-B4E356FA8E85}"/>
          </ac:grpSpMkLst>
        </pc:grpChg>
        <pc:grpChg chg="del mod topLvl">
          <ac:chgData name="Luis Mañez" userId="c84d000301b07f23" providerId="LiveId" clId="{4427A99A-2A9D-4B56-BF71-D0DC89CF57C6}" dt="2022-06-28T05:47:43.837" v="1667" actId="478"/>
          <ac:grpSpMkLst>
            <pc:docMk/>
            <pc:sldMk cId="1494613233" sldId="271"/>
            <ac:grpSpMk id="14" creationId="{4272F04E-E623-F1C5-24E2-6CF494DE44EC}"/>
          </ac:grpSpMkLst>
        </pc:grpChg>
        <pc:picChg chg="add del mod">
          <ac:chgData name="Luis Mañez" userId="c84d000301b07f23" providerId="LiveId" clId="{4427A99A-2A9D-4B56-BF71-D0DC89CF57C6}" dt="2022-06-28T05:47:58.256" v="1670" actId="478"/>
          <ac:picMkLst>
            <pc:docMk/>
            <pc:sldMk cId="1494613233" sldId="271"/>
            <ac:picMk id="10" creationId="{B84D91F3-E6DD-BF67-1E3F-7BC477B2EAF8}"/>
          </ac:picMkLst>
        </pc:picChg>
        <pc:picChg chg="mod">
          <ac:chgData name="Luis Mañez" userId="c84d000301b07f23" providerId="LiveId" clId="{4427A99A-2A9D-4B56-BF71-D0DC89CF57C6}" dt="2022-06-28T05:43:59.253" v="1663" actId="165"/>
          <ac:picMkLst>
            <pc:docMk/>
            <pc:sldMk cId="1494613233" sldId="271"/>
            <ac:picMk id="17" creationId="{1D6D25DF-A82F-9F3A-B2B8-41A2F906E75D}"/>
          </ac:picMkLst>
        </pc:picChg>
        <pc:picChg chg="mod">
          <ac:chgData name="Luis Mañez" userId="c84d000301b07f23" providerId="LiveId" clId="{4427A99A-2A9D-4B56-BF71-D0DC89CF57C6}" dt="2022-06-28T05:43:59.253" v="1663" actId="165"/>
          <ac:picMkLst>
            <pc:docMk/>
            <pc:sldMk cId="1494613233" sldId="271"/>
            <ac:picMk id="18" creationId="{1A32332B-8598-48D4-81C5-9025F7FE37ED}"/>
          </ac:picMkLst>
        </pc:picChg>
        <pc:picChg chg="mod">
          <ac:chgData name="Luis Mañez" userId="c84d000301b07f23" providerId="LiveId" clId="{4427A99A-2A9D-4B56-BF71-D0DC89CF57C6}" dt="2022-06-28T05:43:59.253" v="1663" actId="165"/>
          <ac:picMkLst>
            <pc:docMk/>
            <pc:sldMk cId="1494613233" sldId="271"/>
            <ac:picMk id="19" creationId="{12BADB00-C973-AA21-3E65-FE0575375748}"/>
          </ac:picMkLst>
        </pc:picChg>
        <pc:picChg chg="add mod">
          <ac:chgData name="Luis Mañez" userId="c84d000301b07f23" providerId="LiveId" clId="{4427A99A-2A9D-4B56-BF71-D0DC89CF57C6}" dt="2022-06-28T05:50:31.408" v="1710" actId="1036"/>
          <ac:picMkLst>
            <pc:docMk/>
            <pc:sldMk cId="1494613233" sldId="271"/>
            <ac:picMk id="21" creationId="{43ABC1FF-5672-F25B-A989-DFD6B4205D80}"/>
          </ac:picMkLst>
        </pc:picChg>
        <pc:picChg chg="add mod">
          <ac:chgData name="Luis Mañez" userId="c84d000301b07f23" providerId="LiveId" clId="{4427A99A-2A9D-4B56-BF71-D0DC89CF57C6}" dt="2022-06-28T05:51:00.996" v="1729" actId="1037"/>
          <ac:picMkLst>
            <pc:docMk/>
            <pc:sldMk cId="1494613233" sldId="271"/>
            <ac:picMk id="23" creationId="{503CF2BF-083F-DEF5-C2AC-0A71E8BEB234}"/>
          </ac:picMkLst>
        </pc:picChg>
        <pc:picChg chg="add mod">
          <ac:chgData name="Luis Mañez" userId="c84d000301b07f23" providerId="LiveId" clId="{4427A99A-2A9D-4B56-BF71-D0DC89CF57C6}" dt="2022-06-28T05:51:04.663" v="1730" actId="1076"/>
          <ac:picMkLst>
            <pc:docMk/>
            <pc:sldMk cId="1494613233" sldId="271"/>
            <ac:picMk id="25" creationId="{1C65AA3D-B5FA-F1D2-5842-D775047153DC}"/>
          </ac:picMkLst>
        </pc:picChg>
      </pc:sldChg>
      <pc:sldChg chg="addSp modSp new del mod">
        <pc:chgData name="Luis Mañez" userId="c84d000301b07f23" providerId="LiveId" clId="{4427A99A-2A9D-4B56-BF71-D0DC89CF57C6}" dt="2022-06-29T07:48:19.984" v="1931" actId="47"/>
        <pc:sldMkLst>
          <pc:docMk/>
          <pc:sldMk cId="3937593957" sldId="272"/>
        </pc:sldMkLst>
        <pc:spChg chg="add mod">
          <ac:chgData name="Luis Mañez" userId="c84d000301b07f23" providerId="LiveId" clId="{4427A99A-2A9D-4B56-BF71-D0DC89CF57C6}" dt="2022-06-29T07:47:09.662" v="1930" actId="313"/>
          <ac:spMkLst>
            <pc:docMk/>
            <pc:sldMk cId="3937593957" sldId="272"/>
            <ac:spMk id="2" creationId="{B45286EB-F099-5B8E-0C3D-AD6B66FC650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0EAF47-2EED-4B74-9414-B647B33F1A06}" type="datetimeFigureOut">
              <a:rPr lang="en-US" smtClean="0"/>
              <a:t>6/29/2022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C6C9B9-8B50-42FF-A159-F543AEEAC290}" type="slidenum">
              <a:rPr lang="en-US" smtClean="0"/>
              <a:t>‹#›</a:t>
            </a:fld>
            <a:endParaRPr lang="en-US"/>
          </a:p>
        </p:txBody>
      </p:sp>
    </p:spTree>
    <p:extLst>
      <p:ext uri="{BB962C8B-B14F-4D97-AF65-F5344CB8AC3E}">
        <p14:creationId xmlns:p14="http://schemas.microsoft.com/office/powerpoint/2010/main" val="1955021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Display resolution to 1080</a:t>
            </a:r>
          </a:p>
          <a:p>
            <a:pPr marL="342900" indent="-342900">
              <a:buFont typeface="+mj-lt"/>
              <a:buAutoNum type="arabicPeriod"/>
            </a:pPr>
            <a:r>
              <a:rPr lang="en-US" dirty="0"/>
              <a:t>Thanks and intro about the webpart</a:t>
            </a:r>
          </a:p>
          <a:p>
            <a:pPr marL="342900" indent="-342900">
              <a:buFont typeface="+mj-lt"/>
              <a:buAutoNum type="arabicPeriod"/>
            </a:pPr>
            <a:r>
              <a:rPr lang="en-US" dirty="0"/>
              <a:t>About me</a:t>
            </a:r>
          </a:p>
          <a:p>
            <a:pPr marL="342900" indent="-342900">
              <a:buFont typeface="+mj-lt"/>
              <a:buAutoNum type="arabicPeriod"/>
            </a:pPr>
            <a:r>
              <a:rPr lang="en-US" dirty="0"/>
              <a:t>See it in action</a:t>
            </a:r>
          </a:p>
          <a:p>
            <a:pPr marL="342900" indent="-342900">
              <a:buFont typeface="+mj-lt"/>
              <a:buAutoNum type="arabicPeriod"/>
            </a:pPr>
            <a:r>
              <a:rPr lang="en-US" dirty="0"/>
              <a:t>About Graph profile endpoint</a:t>
            </a:r>
          </a:p>
          <a:p>
            <a:pPr marL="342900" indent="-342900">
              <a:buFont typeface="+mj-lt"/>
              <a:buAutoNum type="arabicPeriod"/>
            </a:pPr>
            <a:r>
              <a:rPr lang="en-US" dirty="0"/>
              <a:t>Add/Get Award using Postman</a:t>
            </a:r>
          </a:p>
          <a:p>
            <a:pPr marL="342900" indent="-342900">
              <a:buFont typeface="+mj-lt"/>
              <a:buAutoNum type="arabicPeriod"/>
            </a:pPr>
            <a:r>
              <a:rPr lang="en-US" dirty="0"/>
              <a:t>Source code</a:t>
            </a:r>
          </a:p>
          <a:p>
            <a:endParaRPr lang="en-US" dirty="0"/>
          </a:p>
        </p:txBody>
      </p:sp>
      <p:sp>
        <p:nvSpPr>
          <p:cNvPr id="4" name="Slide Number Placeholder 3"/>
          <p:cNvSpPr>
            <a:spLocks noGrp="1"/>
          </p:cNvSpPr>
          <p:nvPr>
            <p:ph type="sldNum" sz="quarter" idx="5"/>
          </p:nvPr>
        </p:nvSpPr>
        <p:spPr/>
        <p:txBody>
          <a:bodyPr/>
          <a:lstStyle/>
          <a:p>
            <a:fld id="{B3C6C9B9-8B50-42FF-A159-F543AEEAC290}" type="slidenum">
              <a:rPr lang="en-US" smtClean="0"/>
              <a:t>13</a:t>
            </a:fld>
            <a:endParaRPr lang="en-US"/>
          </a:p>
        </p:txBody>
      </p:sp>
    </p:spTree>
    <p:extLst>
      <p:ext uri="{BB962C8B-B14F-4D97-AF65-F5344CB8AC3E}">
        <p14:creationId xmlns:p14="http://schemas.microsoft.com/office/powerpoint/2010/main" val="2837933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0062-E04D-3ABE-0A44-7EA33EC42B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744FE7-650B-CAC9-FA1B-FDB53E3085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FE8973-C85F-E7E7-C216-602D0F7CCE14}"/>
              </a:ext>
            </a:extLst>
          </p:cNvPr>
          <p:cNvSpPr>
            <a:spLocks noGrp="1"/>
          </p:cNvSpPr>
          <p:nvPr>
            <p:ph type="dt" sz="half" idx="10"/>
          </p:nvPr>
        </p:nvSpPr>
        <p:spPr/>
        <p:txBody>
          <a:bodyPr/>
          <a:lstStyle/>
          <a:p>
            <a:fld id="{71781F60-9071-4EBF-9401-27F520888BB5}" type="datetimeFigureOut">
              <a:rPr lang="en-US" smtClean="0"/>
              <a:t>6/29/2022</a:t>
            </a:fld>
            <a:endParaRPr lang="en-US"/>
          </a:p>
        </p:txBody>
      </p:sp>
      <p:sp>
        <p:nvSpPr>
          <p:cNvPr id="5" name="Footer Placeholder 4">
            <a:extLst>
              <a:ext uri="{FF2B5EF4-FFF2-40B4-BE49-F238E27FC236}">
                <a16:creationId xmlns:a16="http://schemas.microsoft.com/office/drawing/2014/main" id="{05AFDA79-5748-2177-9C6A-63E3B219AA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6CAC01-2904-6FCA-1E98-447D6B166442}"/>
              </a:ext>
            </a:extLst>
          </p:cNvPr>
          <p:cNvSpPr>
            <a:spLocks noGrp="1"/>
          </p:cNvSpPr>
          <p:nvPr>
            <p:ph type="sldNum" sz="quarter" idx="12"/>
          </p:nvPr>
        </p:nvSpPr>
        <p:spPr/>
        <p:txBody>
          <a:bodyPr/>
          <a:lstStyle/>
          <a:p>
            <a:fld id="{731EB899-4FFC-4705-AC59-10436FD003BD}" type="slidenum">
              <a:rPr lang="en-US" smtClean="0"/>
              <a:t>‹#›</a:t>
            </a:fld>
            <a:endParaRPr lang="en-US"/>
          </a:p>
        </p:txBody>
      </p:sp>
    </p:spTree>
    <p:extLst>
      <p:ext uri="{BB962C8B-B14F-4D97-AF65-F5344CB8AC3E}">
        <p14:creationId xmlns:p14="http://schemas.microsoft.com/office/powerpoint/2010/main" val="3644253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57225-2111-3030-A3AA-780867829B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BB889E-50F9-C2E6-E7A5-7E2D4359C1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39CBC-E162-9EAB-5B9E-EFB84229E8B9}"/>
              </a:ext>
            </a:extLst>
          </p:cNvPr>
          <p:cNvSpPr>
            <a:spLocks noGrp="1"/>
          </p:cNvSpPr>
          <p:nvPr>
            <p:ph type="dt" sz="half" idx="10"/>
          </p:nvPr>
        </p:nvSpPr>
        <p:spPr/>
        <p:txBody>
          <a:bodyPr/>
          <a:lstStyle/>
          <a:p>
            <a:fld id="{71781F60-9071-4EBF-9401-27F520888BB5}" type="datetimeFigureOut">
              <a:rPr lang="en-US" smtClean="0"/>
              <a:t>6/29/2022</a:t>
            </a:fld>
            <a:endParaRPr lang="en-US"/>
          </a:p>
        </p:txBody>
      </p:sp>
      <p:sp>
        <p:nvSpPr>
          <p:cNvPr id="5" name="Footer Placeholder 4">
            <a:extLst>
              <a:ext uri="{FF2B5EF4-FFF2-40B4-BE49-F238E27FC236}">
                <a16:creationId xmlns:a16="http://schemas.microsoft.com/office/drawing/2014/main" id="{A8F1613D-E381-60C5-6A75-434857798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ABF0CE-E307-DF9D-E266-6466B0A1A651}"/>
              </a:ext>
            </a:extLst>
          </p:cNvPr>
          <p:cNvSpPr>
            <a:spLocks noGrp="1"/>
          </p:cNvSpPr>
          <p:nvPr>
            <p:ph type="sldNum" sz="quarter" idx="12"/>
          </p:nvPr>
        </p:nvSpPr>
        <p:spPr/>
        <p:txBody>
          <a:bodyPr/>
          <a:lstStyle/>
          <a:p>
            <a:fld id="{731EB899-4FFC-4705-AC59-10436FD003BD}" type="slidenum">
              <a:rPr lang="en-US" smtClean="0"/>
              <a:t>‹#›</a:t>
            </a:fld>
            <a:endParaRPr lang="en-US"/>
          </a:p>
        </p:txBody>
      </p:sp>
    </p:spTree>
    <p:extLst>
      <p:ext uri="{BB962C8B-B14F-4D97-AF65-F5344CB8AC3E}">
        <p14:creationId xmlns:p14="http://schemas.microsoft.com/office/powerpoint/2010/main" val="3055317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72040F-DD5A-FFB2-455D-7160096AE6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A44586-99C8-D96A-9708-4C324F262D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08681-7B87-E7B8-42EB-07579E7B67A9}"/>
              </a:ext>
            </a:extLst>
          </p:cNvPr>
          <p:cNvSpPr>
            <a:spLocks noGrp="1"/>
          </p:cNvSpPr>
          <p:nvPr>
            <p:ph type="dt" sz="half" idx="10"/>
          </p:nvPr>
        </p:nvSpPr>
        <p:spPr/>
        <p:txBody>
          <a:bodyPr/>
          <a:lstStyle/>
          <a:p>
            <a:fld id="{71781F60-9071-4EBF-9401-27F520888BB5}" type="datetimeFigureOut">
              <a:rPr lang="en-US" smtClean="0"/>
              <a:t>6/29/2022</a:t>
            </a:fld>
            <a:endParaRPr lang="en-US"/>
          </a:p>
        </p:txBody>
      </p:sp>
      <p:sp>
        <p:nvSpPr>
          <p:cNvPr id="5" name="Footer Placeholder 4">
            <a:extLst>
              <a:ext uri="{FF2B5EF4-FFF2-40B4-BE49-F238E27FC236}">
                <a16:creationId xmlns:a16="http://schemas.microsoft.com/office/drawing/2014/main" id="{8AC90890-DF8B-D87C-47C9-57D865A6A6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36D04-440A-49EA-6124-2523A17197A7}"/>
              </a:ext>
            </a:extLst>
          </p:cNvPr>
          <p:cNvSpPr>
            <a:spLocks noGrp="1"/>
          </p:cNvSpPr>
          <p:nvPr>
            <p:ph type="sldNum" sz="quarter" idx="12"/>
          </p:nvPr>
        </p:nvSpPr>
        <p:spPr/>
        <p:txBody>
          <a:bodyPr/>
          <a:lstStyle/>
          <a:p>
            <a:fld id="{731EB899-4FFC-4705-AC59-10436FD003BD}" type="slidenum">
              <a:rPr lang="en-US" smtClean="0"/>
              <a:t>‹#›</a:t>
            </a:fld>
            <a:endParaRPr lang="en-US"/>
          </a:p>
        </p:txBody>
      </p:sp>
    </p:spTree>
    <p:extLst>
      <p:ext uri="{BB962C8B-B14F-4D97-AF65-F5344CB8AC3E}">
        <p14:creationId xmlns:p14="http://schemas.microsoft.com/office/powerpoint/2010/main" val="78827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6B10A-F097-68F0-EA62-D7167CF313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0BE56-EF36-CA8F-E1D5-8CC83626A8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7B0912-1EE5-6440-B9BF-E8E521940C6A}"/>
              </a:ext>
            </a:extLst>
          </p:cNvPr>
          <p:cNvSpPr>
            <a:spLocks noGrp="1"/>
          </p:cNvSpPr>
          <p:nvPr>
            <p:ph type="dt" sz="half" idx="10"/>
          </p:nvPr>
        </p:nvSpPr>
        <p:spPr/>
        <p:txBody>
          <a:bodyPr/>
          <a:lstStyle/>
          <a:p>
            <a:fld id="{71781F60-9071-4EBF-9401-27F520888BB5}" type="datetimeFigureOut">
              <a:rPr lang="en-US" smtClean="0"/>
              <a:t>6/29/2022</a:t>
            </a:fld>
            <a:endParaRPr lang="en-US"/>
          </a:p>
        </p:txBody>
      </p:sp>
      <p:sp>
        <p:nvSpPr>
          <p:cNvPr id="5" name="Footer Placeholder 4">
            <a:extLst>
              <a:ext uri="{FF2B5EF4-FFF2-40B4-BE49-F238E27FC236}">
                <a16:creationId xmlns:a16="http://schemas.microsoft.com/office/drawing/2014/main" id="{43C51EDB-BC54-DF35-3D3A-CC1D60D027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7422E7-B225-532E-27D8-E78DB9818ED9}"/>
              </a:ext>
            </a:extLst>
          </p:cNvPr>
          <p:cNvSpPr>
            <a:spLocks noGrp="1"/>
          </p:cNvSpPr>
          <p:nvPr>
            <p:ph type="sldNum" sz="quarter" idx="12"/>
          </p:nvPr>
        </p:nvSpPr>
        <p:spPr/>
        <p:txBody>
          <a:bodyPr/>
          <a:lstStyle/>
          <a:p>
            <a:fld id="{731EB899-4FFC-4705-AC59-10436FD003BD}" type="slidenum">
              <a:rPr lang="en-US" smtClean="0"/>
              <a:t>‹#›</a:t>
            </a:fld>
            <a:endParaRPr lang="en-US"/>
          </a:p>
        </p:txBody>
      </p:sp>
    </p:spTree>
    <p:extLst>
      <p:ext uri="{BB962C8B-B14F-4D97-AF65-F5344CB8AC3E}">
        <p14:creationId xmlns:p14="http://schemas.microsoft.com/office/powerpoint/2010/main" val="1431010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4876-7072-D3B1-83E9-EC791D78E4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4C6DD2-20E8-E9DD-1E05-230ECEC342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74424D-514C-3F7C-1382-60CB675B61E6}"/>
              </a:ext>
            </a:extLst>
          </p:cNvPr>
          <p:cNvSpPr>
            <a:spLocks noGrp="1"/>
          </p:cNvSpPr>
          <p:nvPr>
            <p:ph type="dt" sz="half" idx="10"/>
          </p:nvPr>
        </p:nvSpPr>
        <p:spPr/>
        <p:txBody>
          <a:bodyPr/>
          <a:lstStyle/>
          <a:p>
            <a:fld id="{71781F60-9071-4EBF-9401-27F520888BB5}" type="datetimeFigureOut">
              <a:rPr lang="en-US" smtClean="0"/>
              <a:t>6/29/2022</a:t>
            </a:fld>
            <a:endParaRPr lang="en-US"/>
          </a:p>
        </p:txBody>
      </p:sp>
      <p:sp>
        <p:nvSpPr>
          <p:cNvPr id="5" name="Footer Placeholder 4">
            <a:extLst>
              <a:ext uri="{FF2B5EF4-FFF2-40B4-BE49-F238E27FC236}">
                <a16:creationId xmlns:a16="http://schemas.microsoft.com/office/drawing/2014/main" id="{43F3457C-48F1-06BA-2F13-6277C0678E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0732F5-1A0C-282C-E44D-19CAFBA65F52}"/>
              </a:ext>
            </a:extLst>
          </p:cNvPr>
          <p:cNvSpPr>
            <a:spLocks noGrp="1"/>
          </p:cNvSpPr>
          <p:nvPr>
            <p:ph type="sldNum" sz="quarter" idx="12"/>
          </p:nvPr>
        </p:nvSpPr>
        <p:spPr/>
        <p:txBody>
          <a:bodyPr/>
          <a:lstStyle/>
          <a:p>
            <a:fld id="{731EB899-4FFC-4705-AC59-10436FD003BD}" type="slidenum">
              <a:rPr lang="en-US" smtClean="0"/>
              <a:t>‹#›</a:t>
            </a:fld>
            <a:endParaRPr lang="en-US"/>
          </a:p>
        </p:txBody>
      </p:sp>
    </p:spTree>
    <p:extLst>
      <p:ext uri="{BB962C8B-B14F-4D97-AF65-F5344CB8AC3E}">
        <p14:creationId xmlns:p14="http://schemas.microsoft.com/office/powerpoint/2010/main" val="3296367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06C6C-D225-7690-9427-E48CE6B4C0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EC10D4-1A9B-2DDF-F6BD-8BB77BFEF2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0BA2DF-4FBB-FF7F-BD10-0A9775C206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DD6413-22D1-BE36-E3DD-0715B5FA1C80}"/>
              </a:ext>
            </a:extLst>
          </p:cNvPr>
          <p:cNvSpPr>
            <a:spLocks noGrp="1"/>
          </p:cNvSpPr>
          <p:nvPr>
            <p:ph type="dt" sz="half" idx="10"/>
          </p:nvPr>
        </p:nvSpPr>
        <p:spPr/>
        <p:txBody>
          <a:bodyPr/>
          <a:lstStyle/>
          <a:p>
            <a:fld id="{71781F60-9071-4EBF-9401-27F520888BB5}" type="datetimeFigureOut">
              <a:rPr lang="en-US" smtClean="0"/>
              <a:t>6/29/2022</a:t>
            </a:fld>
            <a:endParaRPr lang="en-US"/>
          </a:p>
        </p:txBody>
      </p:sp>
      <p:sp>
        <p:nvSpPr>
          <p:cNvPr id="6" name="Footer Placeholder 5">
            <a:extLst>
              <a:ext uri="{FF2B5EF4-FFF2-40B4-BE49-F238E27FC236}">
                <a16:creationId xmlns:a16="http://schemas.microsoft.com/office/drawing/2014/main" id="{BEF45987-89B4-827A-807F-E7AD5C8B64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9214CC-DD58-4082-EC0C-3BF35ADC95D7}"/>
              </a:ext>
            </a:extLst>
          </p:cNvPr>
          <p:cNvSpPr>
            <a:spLocks noGrp="1"/>
          </p:cNvSpPr>
          <p:nvPr>
            <p:ph type="sldNum" sz="quarter" idx="12"/>
          </p:nvPr>
        </p:nvSpPr>
        <p:spPr/>
        <p:txBody>
          <a:bodyPr/>
          <a:lstStyle/>
          <a:p>
            <a:fld id="{731EB899-4FFC-4705-AC59-10436FD003BD}" type="slidenum">
              <a:rPr lang="en-US" smtClean="0"/>
              <a:t>‹#›</a:t>
            </a:fld>
            <a:endParaRPr lang="en-US"/>
          </a:p>
        </p:txBody>
      </p:sp>
    </p:spTree>
    <p:extLst>
      <p:ext uri="{BB962C8B-B14F-4D97-AF65-F5344CB8AC3E}">
        <p14:creationId xmlns:p14="http://schemas.microsoft.com/office/powerpoint/2010/main" val="464362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DED0-6484-0049-5D18-2114E4ACAA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16384E-A184-9160-9934-01A8BBC3E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BD1BF0-7E75-C12F-F140-1CA76542FB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D2BF97-9AF3-07EC-4E81-CC3C91D7A5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5CF26D-AF35-6DD6-B745-8656AC8B75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510FD1-B2F2-D0F0-2CEF-2E83DCC9CBAD}"/>
              </a:ext>
            </a:extLst>
          </p:cNvPr>
          <p:cNvSpPr>
            <a:spLocks noGrp="1"/>
          </p:cNvSpPr>
          <p:nvPr>
            <p:ph type="dt" sz="half" idx="10"/>
          </p:nvPr>
        </p:nvSpPr>
        <p:spPr/>
        <p:txBody>
          <a:bodyPr/>
          <a:lstStyle/>
          <a:p>
            <a:fld id="{71781F60-9071-4EBF-9401-27F520888BB5}" type="datetimeFigureOut">
              <a:rPr lang="en-US" smtClean="0"/>
              <a:t>6/29/2022</a:t>
            </a:fld>
            <a:endParaRPr lang="en-US"/>
          </a:p>
        </p:txBody>
      </p:sp>
      <p:sp>
        <p:nvSpPr>
          <p:cNvPr id="8" name="Footer Placeholder 7">
            <a:extLst>
              <a:ext uri="{FF2B5EF4-FFF2-40B4-BE49-F238E27FC236}">
                <a16:creationId xmlns:a16="http://schemas.microsoft.com/office/drawing/2014/main" id="{8B14D627-0B7C-FACF-600E-5DF7D0E7DD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0C9665-384D-8634-617A-FAC22A265EA3}"/>
              </a:ext>
            </a:extLst>
          </p:cNvPr>
          <p:cNvSpPr>
            <a:spLocks noGrp="1"/>
          </p:cNvSpPr>
          <p:nvPr>
            <p:ph type="sldNum" sz="quarter" idx="12"/>
          </p:nvPr>
        </p:nvSpPr>
        <p:spPr/>
        <p:txBody>
          <a:bodyPr/>
          <a:lstStyle/>
          <a:p>
            <a:fld id="{731EB899-4FFC-4705-AC59-10436FD003BD}" type="slidenum">
              <a:rPr lang="en-US" smtClean="0"/>
              <a:t>‹#›</a:t>
            </a:fld>
            <a:endParaRPr lang="en-US"/>
          </a:p>
        </p:txBody>
      </p:sp>
    </p:spTree>
    <p:extLst>
      <p:ext uri="{BB962C8B-B14F-4D97-AF65-F5344CB8AC3E}">
        <p14:creationId xmlns:p14="http://schemas.microsoft.com/office/powerpoint/2010/main" val="3609377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E561E-A1A3-0D2D-B898-D412A6ACE7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164EA9-7F4B-6C76-916D-9C5FC4955360}"/>
              </a:ext>
            </a:extLst>
          </p:cNvPr>
          <p:cNvSpPr>
            <a:spLocks noGrp="1"/>
          </p:cNvSpPr>
          <p:nvPr>
            <p:ph type="dt" sz="half" idx="10"/>
          </p:nvPr>
        </p:nvSpPr>
        <p:spPr/>
        <p:txBody>
          <a:bodyPr/>
          <a:lstStyle/>
          <a:p>
            <a:fld id="{71781F60-9071-4EBF-9401-27F520888BB5}" type="datetimeFigureOut">
              <a:rPr lang="en-US" smtClean="0"/>
              <a:t>6/29/2022</a:t>
            </a:fld>
            <a:endParaRPr lang="en-US"/>
          </a:p>
        </p:txBody>
      </p:sp>
      <p:sp>
        <p:nvSpPr>
          <p:cNvPr id="4" name="Footer Placeholder 3">
            <a:extLst>
              <a:ext uri="{FF2B5EF4-FFF2-40B4-BE49-F238E27FC236}">
                <a16:creationId xmlns:a16="http://schemas.microsoft.com/office/drawing/2014/main" id="{6D4EC661-8324-F3BA-8741-C7826001C1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45C7B6-2491-F5AE-7489-6139038DD9CB}"/>
              </a:ext>
            </a:extLst>
          </p:cNvPr>
          <p:cNvSpPr>
            <a:spLocks noGrp="1"/>
          </p:cNvSpPr>
          <p:nvPr>
            <p:ph type="sldNum" sz="quarter" idx="12"/>
          </p:nvPr>
        </p:nvSpPr>
        <p:spPr/>
        <p:txBody>
          <a:bodyPr/>
          <a:lstStyle/>
          <a:p>
            <a:fld id="{731EB899-4FFC-4705-AC59-10436FD003BD}" type="slidenum">
              <a:rPr lang="en-US" smtClean="0"/>
              <a:t>‹#›</a:t>
            </a:fld>
            <a:endParaRPr lang="en-US"/>
          </a:p>
        </p:txBody>
      </p:sp>
    </p:spTree>
    <p:extLst>
      <p:ext uri="{BB962C8B-B14F-4D97-AF65-F5344CB8AC3E}">
        <p14:creationId xmlns:p14="http://schemas.microsoft.com/office/powerpoint/2010/main" val="299717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AFA553-75F8-DCEB-D251-7A729B5BA5D1}"/>
              </a:ext>
            </a:extLst>
          </p:cNvPr>
          <p:cNvSpPr>
            <a:spLocks noGrp="1"/>
          </p:cNvSpPr>
          <p:nvPr>
            <p:ph type="dt" sz="half" idx="10"/>
          </p:nvPr>
        </p:nvSpPr>
        <p:spPr/>
        <p:txBody>
          <a:bodyPr/>
          <a:lstStyle/>
          <a:p>
            <a:fld id="{71781F60-9071-4EBF-9401-27F520888BB5}" type="datetimeFigureOut">
              <a:rPr lang="en-US" smtClean="0"/>
              <a:t>6/29/2022</a:t>
            </a:fld>
            <a:endParaRPr lang="en-US"/>
          </a:p>
        </p:txBody>
      </p:sp>
      <p:sp>
        <p:nvSpPr>
          <p:cNvPr id="3" name="Footer Placeholder 2">
            <a:extLst>
              <a:ext uri="{FF2B5EF4-FFF2-40B4-BE49-F238E27FC236}">
                <a16:creationId xmlns:a16="http://schemas.microsoft.com/office/drawing/2014/main" id="{EAE53600-4516-8976-F10A-942B2C6627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3C96D6-92F6-6CB8-AD97-877F29DD5309}"/>
              </a:ext>
            </a:extLst>
          </p:cNvPr>
          <p:cNvSpPr>
            <a:spLocks noGrp="1"/>
          </p:cNvSpPr>
          <p:nvPr>
            <p:ph type="sldNum" sz="quarter" idx="12"/>
          </p:nvPr>
        </p:nvSpPr>
        <p:spPr/>
        <p:txBody>
          <a:bodyPr/>
          <a:lstStyle/>
          <a:p>
            <a:fld id="{731EB899-4FFC-4705-AC59-10436FD003BD}" type="slidenum">
              <a:rPr lang="en-US" smtClean="0"/>
              <a:t>‹#›</a:t>
            </a:fld>
            <a:endParaRPr lang="en-US"/>
          </a:p>
        </p:txBody>
      </p:sp>
    </p:spTree>
    <p:extLst>
      <p:ext uri="{BB962C8B-B14F-4D97-AF65-F5344CB8AC3E}">
        <p14:creationId xmlns:p14="http://schemas.microsoft.com/office/powerpoint/2010/main" val="1517138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8FED5-BACE-CF3C-562E-563F1EE9B5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4FD097-811D-E359-6FBB-541DF8FF3D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44C105-0A72-B8B8-E57C-5AFD727AC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C7C1E6-84BD-DFDD-F1E7-2EC9BCB23202}"/>
              </a:ext>
            </a:extLst>
          </p:cNvPr>
          <p:cNvSpPr>
            <a:spLocks noGrp="1"/>
          </p:cNvSpPr>
          <p:nvPr>
            <p:ph type="dt" sz="half" idx="10"/>
          </p:nvPr>
        </p:nvSpPr>
        <p:spPr/>
        <p:txBody>
          <a:bodyPr/>
          <a:lstStyle/>
          <a:p>
            <a:fld id="{71781F60-9071-4EBF-9401-27F520888BB5}" type="datetimeFigureOut">
              <a:rPr lang="en-US" smtClean="0"/>
              <a:t>6/29/2022</a:t>
            </a:fld>
            <a:endParaRPr lang="en-US"/>
          </a:p>
        </p:txBody>
      </p:sp>
      <p:sp>
        <p:nvSpPr>
          <p:cNvPr id="6" name="Footer Placeholder 5">
            <a:extLst>
              <a:ext uri="{FF2B5EF4-FFF2-40B4-BE49-F238E27FC236}">
                <a16:creationId xmlns:a16="http://schemas.microsoft.com/office/drawing/2014/main" id="{62327DDB-72AC-63B0-EDEE-76D2E4FBDC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9083C7-508D-71D7-F4F5-BB57D0D58170}"/>
              </a:ext>
            </a:extLst>
          </p:cNvPr>
          <p:cNvSpPr>
            <a:spLocks noGrp="1"/>
          </p:cNvSpPr>
          <p:nvPr>
            <p:ph type="sldNum" sz="quarter" idx="12"/>
          </p:nvPr>
        </p:nvSpPr>
        <p:spPr/>
        <p:txBody>
          <a:bodyPr/>
          <a:lstStyle/>
          <a:p>
            <a:fld id="{731EB899-4FFC-4705-AC59-10436FD003BD}" type="slidenum">
              <a:rPr lang="en-US" smtClean="0"/>
              <a:t>‹#›</a:t>
            </a:fld>
            <a:endParaRPr lang="en-US"/>
          </a:p>
        </p:txBody>
      </p:sp>
    </p:spTree>
    <p:extLst>
      <p:ext uri="{BB962C8B-B14F-4D97-AF65-F5344CB8AC3E}">
        <p14:creationId xmlns:p14="http://schemas.microsoft.com/office/powerpoint/2010/main" val="4048556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8413B-DDF1-F3B8-1ED1-695FE13086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D74970-9126-C51C-8AAB-675B001BB8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32BEA1-F714-872A-2DED-C25580C35E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D6C4F6-5889-105E-7E39-AD3E969EE9B5}"/>
              </a:ext>
            </a:extLst>
          </p:cNvPr>
          <p:cNvSpPr>
            <a:spLocks noGrp="1"/>
          </p:cNvSpPr>
          <p:nvPr>
            <p:ph type="dt" sz="half" idx="10"/>
          </p:nvPr>
        </p:nvSpPr>
        <p:spPr/>
        <p:txBody>
          <a:bodyPr/>
          <a:lstStyle/>
          <a:p>
            <a:fld id="{71781F60-9071-4EBF-9401-27F520888BB5}" type="datetimeFigureOut">
              <a:rPr lang="en-US" smtClean="0"/>
              <a:t>6/29/2022</a:t>
            </a:fld>
            <a:endParaRPr lang="en-US"/>
          </a:p>
        </p:txBody>
      </p:sp>
      <p:sp>
        <p:nvSpPr>
          <p:cNvPr id="6" name="Footer Placeholder 5">
            <a:extLst>
              <a:ext uri="{FF2B5EF4-FFF2-40B4-BE49-F238E27FC236}">
                <a16:creationId xmlns:a16="http://schemas.microsoft.com/office/drawing/2014/main" id="{6B4D2A68-D91E-ED60-2ABC-683AE5129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FE4184-3263-2E74-96B6-314C3FB505B2}"/>
              </a:ext>
            </a:extLst>
          </p:cNvPr>
          <p:cNvSpPr>
            <a:spLocks noGrp="1"/>
          </p:cNvSpPr>
          <p:nvPr>
            <p:ph type="sldNum" sz="quarter" idx="12"/>
          </p:nvPr>
        </p:nvSpPr>
        <p:spPr/>
        <p:txBody>
          <a:bodyPr/>
          <a:lstStyle/>
          <a:p>
            <a:fld id="{731EB899-4FFC-4705-AC59-10436FD003BD}" type="slidenum">
              <a:rPr lang="en-US" smtClean="0"/>
              <a:t>‹#›</a:t>
            </a:fld>
            <a:endParaRPr lang="en-US"/>
          </a:p>
        </p:txBody>
      </p:sp>
    </p:spTree>
    <p:extLst>
      <p:ext uri="{BB962C8B-B14F-4D97-AF65-F5344CB8AC3E}">
        <p14:creationId xmlns:p14="http://schemas.microsoft.com/office/powerpoint/2010/main" val="3485141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F249-EC4F-E4A5-EDED-C7AAB2BE4D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D237EC-E695-A3DF-27E4-B85AEE42CC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FA51B-B796-3C8E-34C2-8E0B236C74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81F60-9071-4EBF-9401-27F520888BB5}" type="datetimeFigureOut">
              <a:rPr lang="en-US" smtClean="0"/>
              <a:t>6/29/2022</a:t>
            </a:fld>
            <a:endParaRPr lang="en-US"/>
          </a:p>
        </p:txBody>
      </p:sp>
      <p:sp>
        <p:nvSpPr>
          <p:cNvPr id="5" name="Footer Placeholder 4">
            <a:extLst>
              <a:ext uri="{FF2B5EF4-FFF2-40B4-BE49-F238E27FC236}">
                <a16:creationId xmlns:a16="http://schemas.microsoft.com/office/drawing/2014/main" id="{3F55BC08-537E-B085-8EEA-90D3302D92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D9DB7C-DF02-E634-A632-4470EFAE0F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EB899-4FFC-4705-AC59-10436FD003BD}" type="slidenum">
              <a:rPr lang="en-US" smtClean="0"/>
              <a:t>‹#›</a:t>
            </a:fld>
            <a:endParaRPr lang="en-US"/>
          </a:p>
        </p:txBody>
      </p:sp>
    </p:spTree>
    <p:extLst>
      <p:ext uri="{BB962C8B-B14F-4D97-AF65-F5344CB8AC3E}">
        <p14:creationId xmlns:p14="http://schemas.microsoft.com/office/powerpoint/2010/main" val="1960981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sv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ACDEB2-A765-4A5C-F93C-1B1314D0FCC9}"/>
              </a:ext>
            </a:extLst>
          </p:cNvPr>
          <p:cNvPicPr>
            <a:picLocks noChangeAspect="1"/>
          </p:cNvPicPr>
          <p:nvPr/>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2" name="Group 11">
            <a:extLst>
              <a:ext uri="{FF2B5EF4-FFF2-40B4-BE49-F238E27FC236}">
                <a16:creationId xmlns:a16="http://schemas.microsoft.com/office/drawing/2014/main" id="{A6D074F5-D485-46C8-11DC-374771BE012B}"/>
              </a:ext>
            </a:extLst>
          </p:cNvPr>
          <p:cNvGrpSpPr/>
          <p:nvPr/>
        </p:nvGrpSpPr>
        <p:grpSpPr>
          <a:xfrm>
            <a:off x="150304" y="108966"/>
            <a:ext cx="2241423" cy="270605"/>
            <a:chOff x="205168" y="169926"/>
            <a:chExt cx="2241423" cy="270605"/>
          </a:xfrm>
        </p:grpSpPr>
        <p:pic>
          <p:nvPicPr>
            <p:cNvPr id="8" name="Graphic 7">
              <a:extLst>
                <a:ext uri="{FF2B5EF4-FFF2-40B4-BE49-F238E27FC236}">
                  <a16:creationId xmlns:a16="http://schemas.microsoft.com/office/drawing/2014/main" id="{D999741A-714B-E58E-1FF4-3C76ACBF40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5168" y="169926"/>
              <a:ext cx="333375" cy="190500"/>
            </a:xfrm>
            <a:prstGeom prst="rect">
              <a:avLst/>
            </a:prstGeom>
          </p:spPr>
        </p:pic>
        <p:sp>
          <p:nvSpPr>
            <p:cNvPr id="9" name="TextBox 8">
              <a:extLst>
                <a:ext uri="{FF2B5EF4-FFF2-40B4-BE49-F238E27FC236}">
                  <a16:creationId xmlns:a16="http://schemas.microsoft.com/office/drawing/2014/main" id="{EFAB510F-D24D-4598-0B9A-2E73C19CBB8E}"/>
                </a:ext>
              </a:extLst>
            </p:cNvPr>
            <p:cNvSpPr txBox="1"/>
            <p:nvPr/>
          </p:nvSpPr>
          <p:spPr>
            <a:xfrm>
              <a:off x="538543" y="194310"/>
              <a:ext cx="1908048" cy="246221"/>
            </a:xfrm>
            <a:prstGeom prst="rect">
              <a:avLst/>
            </a:prstGeom>
            <a:noFill/>
          </p:spPr>
          <p:txBody>
            <a:bodyPr wrap="square" rtlCol="0">
              <a:spAutoFit/>
            </a:bodyPr>
            <a:lstStyle/>
            <a:p>
              <a:r>
                <a:rPr lang="en-US" sz="1000" spc="300" dirty="0">
                  <a:solidFill>
                    <a:schemeClr val="bg1"/>
                  </a:solidFill>
                  <a:latin typeface="Montserrat" panose="00000500000000000000" pitchFamily="2" charset="0"/>
                  <a:ea typeface="Open Sans" panose="020B0606030504020204" pitchFamily="34" charset="0"/>
                  <a:cs typeface="Open Sans" panose="020B0606030504020204" pitchFamily="34" charset="0"/>
                </a:rPr>
                <a:t>LUIS MAÑEZ</a:t>
              </a:r>
            </a:p>
          </p:txBody>
        </p:sp>
      </p:grpSp>
      <p:sp>
        <p:nvSpPr>
          <p:cNvPr id="2" name="Rectangle 1">
            <a:extLst>
              <a:ext uri="{FF2B5EF4-FFF2-40B4-BE49-F238E27FC236}">
                <a16:creationId xmlns:a16="http://schemas.microsoft.com/office/drawing/2014/main" id="{04E556F7-7535-A093-5D8E-62FECE47906B}"/>
              </a:ext>
            </a:extLst>
          </p:cNvPr>
          <p:cNvSpPr/>
          <p:nvPr/>
        </p:nvSpPr>
        <p:spPr>
          <a:xfrm>
            <a:off x="7833360" y="0"/>
            <a:ext cx="4358640" cy="6858000"/>
          </a:xfrm>
          <a:prstGeom prst="rect">
            <a:avLst/>
          </a:prstGeom>
          <a:solidFill>
            <a:srgbClr val="6667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3990A57-C6DA-CCDA-33BE-10008A250594}"/>
              </a:ext>
            </a:extLst>
          </p:cNvPr>
          <p:cNvSpPr txBox="1"/>
          <p:nvPr/>
        </p:nvSpPr>
        <p:spPr>
          <a:xfrm>
            <a:off x="0" y="6501622"/>
            <a:ext cx="12070080" cy="276999"/>
          </a:xfrm>
          <a:prstGeom prst="rect">
            <a:avLst/>
          </a:prstGeom>
          <a:noFill/>
        </p:spPr>
        <p:txBody>
          <a:bodyPr wrap="square">
            <a:spAutoFit/>
          </a:bodyPr>
          <a:lstStyle/>
          <a:p>
            <a:pPr marL="360000" algn="r">
              <a:spcBef>
                <a:spcPts val="600"/>
              </a:spcBef>
              <a:spcAft>
                <a:spcPts val="600"/>
              </a:spcAft>
            </a:pPr>
            <a:r>
              <a:rPr lang="en-US" sz="1200" dirty="0">
                <a:solidFill>
                  <a:schemeClr val="bg1"/>
                </a:solidFill>
                <a:latin typeface="Montserrat" panose="00000500000000000000" pitchFamily="2" charset="0"/>
              </a:rPr>
              <a:t>#SharePoint Framework community call 30th of June 2022</a:t>
            </a:r>
          </a:p>
        </p:txBody>
      </p:sp>
      <p:sp>
        <p:nvSpPr>
          <p:cNvPr id="4" name="TextBox 3">
            <a:extLst>
              <a:ext uri="{FF2B5EF4-FFF2-40B4-BE49-F238E27FC236}">
                <a16:creationId xmlns:a16="http://schemas.microsoft.com/office/drawing/2014/main" id="{3DC547F1-BD57-E6C8-F2DC-8D646C788C7F}"/>
              </a:ext>
            </a:extLst>
          </p:cNvPr>
          <p:cNvSpPr txBox="1"/>
          <p:nvPr/>
        </p:nvSpPr>
        <p:spPr>
          <a:xfrm>
            <a:off x="8339328" y="957072"/>
            <a:ext cx="3602736" cy="3046988"/>
          </a:xfrm>
          <a:prstGeom prst="rect">
            <a:avLst/>
          </a:prstGeom>
        </p:spPr>
        <p:txBody>
          <a:bodyPr vert="horz" lIns="91440" tIns="45720" rIns="91440" bIns="45720" rtlCol="0" anchor="b">
            <a:normAutofit/>
          </a:bodyPr>
          <a:lstStyle>
            <a:lvl1pPr algn="r">
              <a:lnSpc>
                <a:spcPct val="90000"/>
              </a:lnSpc>
              <a:spcBef>
                <a:spcPct val="0"/>
              </a:spcBef>
              <a:buNone/>
              <a:defRPr sz="4800" b="1">
                <a:latin typeface="Montserrat" panose="00000500000000000000" pitchFamily="2" charset="0"/>
                <a:ea typeface="+mj-ea"/>
                <a:cs typeface="+mj-cs"/>
              </a:defRPr>
            </a:lvl1pPr>
          </a:lstStyle>
          <a:p>
            <a:r>
              <a:rPr lang="en-US" dirty="0"/>
              <a:t>My </a:t>
            </a:r>
          </a:p>
          <a:p>
            <a:r>
              <a:rPr lang="en-US" dirty="0"/>
              <a:t>Profile Awards WebPart</a:t>
            </a:r>
          </a:p>
        </p:txBody>
      </p:sp>
      <p:sp>
        <p:nvSpPr>
          <p:cNvPr id="5" name="TextBox 4">
            <a:extLst>
              <a:ext uri="{FF2B5EF4-FFF2-40B4-BE49-F238E27FC236}">
                <a16:creationId xmlns:a16="http://schemas.microsoft.com/office/drawing/2014/main" id="{32A0EFBB-4C4B-F1F6-CFE4-59091BF74600}"/>
              </a:ext>
            </a:extLst>
          </p:cNvPr>
          <p:cNvSpPr txBox="1"/>
          <p:nvPr/>
        </p:nvSpPr>
        <p:spPr>
          <a:xfrm>
            <a:off x="8339328" y="3962400"/>
            <a:ext cx="3523488" cy="523220"/>
          </a:xfrm>
          <a:prstGeom prst="rect">
            <a:avLst/>
          </a:prstGeom>
          <a:noFill/>
        </p:spPr>
        <p:txBody>
          <a:bodyPr wrap="square" rtlCol="0">
            <a:spAutoFit/>
          </a:bodyPr>
          <a:lstStyle/>
          <a:p>
            <a:pPr algn="r"/>
            <a:r>
              <a:rPr lang="en-US" sz="1400" dirty="0">
                <a:solidFill>
                  <a:schemeClr val="bg1"/>
                </a:solidFill>
                <a:latin typeface="Montserrat" panose="00000500000000000000" pitchFamily="2" charset="0"/>
                <a:ea typeface="Open Sans" panose="020B0606030504020204" pitchFamily="34" charset="0"/>
                <a:cs typeface="Open Sans" panose="020B0606030504020204" pitchFamily="34" charset="0"/>
              </a:rPr>
              <a:t>Using the Beta MS Graph Profile endpoint</a:t>
            </a:r>
          </a:p>
        </p:txBody>
      </p:sp>
      <p:pic>
        <p:nvPicPr>
          <p:cNvPr id="16" name="Picture 15" descr="Text&#10;&#10;Description automatically generated">
            <a:extLst>
              <a:ext uri="{FF2B5EF4-FFF2-40B4-BE49-F238E27FC236}">
                <a16:creationId xmlns:a16="http://schemas.microsoft.com/office/drawing/2014/main" id="{1C8FADAC-63D9-5CA2-4623-B61E490E7E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195" y="5764380"/>
            <a:ext cx="1000997" cy="409248"/>
          </a:xfrm>
          <a:prstGeom prst="rect">
            <a:avLst/>
          </a:prstGeom>
        </p:spPr>
      </p:pic>
    </p:spTree>
    <p:extLst>
      <p:ext uri="{BB962C8B-B14F-4D97-AF65-F5344CB8AC3E}">
        <p14:creationId xmlns:p14="http://schemas.microsoft.com/office/powerpoint/2010/main" val="1190432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6D074F5-D485-46C8-11DC-374771BE012B}"/>
              </a:ext>
            </a:extLst>
          </p:cNvPr>
          <p:cNvGrpSpPr/>
          <p:nvPr/>
        </p:nvGrpSpPr>
        <p:grpSpPr>
          <a:xfrm>
            <a:off x="150304" y="108966"/>
            <a:ext cx="2241423" cy="270605"/>
            <a:chOff x="205168" y="169926"/>
            <a:chExt cx="2241423" cy="270605"/>
          </a:xfrm>
        </p:grpSpPr>
        <p:pic>
          <p:nvPicPr>
            <p:cNvPr id="8" name="Graphic 7">
              <a:extLst>
                <a:ext uri="{FF2B5EF4-FFF2-40B4-BE49-F238E27FC236}">
                  <a16:creationId xmlns:a16="http://schemas.microsoft.com/office/drawing/2014/main" id="{D999741A-714B-E58E-1FF4-3C76ACBF40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168" y="169926"/>
              <a:ext cx="333375" cy="190500"/>
            </a:xfrm>
            <a:prstGeom prst="rect">
              <a:avLst/>
            </a:prstGeom>
          </p:spPr>
        </p:pic>
        <p:sp>
          <p:nvSpPr>
            <p:cNvPr id="9" name="TextBox 8">
              <a:extLst>
                <a:ext uri="{FF2B5EF4-FFF2-40B4-BE49-F238E27FC236}">
                  <a16:creationId xmlns:a16="http://schemas.microsoft.com/office/drawing/2014/main" id="{EFAB510F-D24D-4598-0B9A-2E73C19CBB8E}"/>
                </a:ext>
              </a:extLst>
            </p:cNvPr>
            <p:cNvSpPr txBox="1"/>
            <p:nvPr/>
          </p:nvSpPr>
          <p:spPr>
            <a:xfrm>
              <a:off x="538543" y="194310"/>
              <a:ext cx="190804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300" normalizeH="0" baseline="0" noProof="0" dirty="0">
                  <a:ln>
                    <a:noFill/>
                  </a:ln>
                  <a:solidFill>
                    <a:prstClr val="white"/>
                  </a:solidFill>
                  <a:effectLst/>
                  <a:uLnTx/>
                  <a:uFillTx/>
                  <a:latin typeface="Montserrat" panose="00000500000000000000" pitchFamily="2" charset="0"/>
                  <a:ea typeface="Open Sans" panose="020B0606030504020204" pitchFamily="34" charset="0"/>
                  <a:cs typeface="Open Sans" panose="020B0606030504020204" pitchFamily="34" charset="0"/>
                </a:rPr>
                <a:t>LUIS MAÑEZ</a:t>
              </a:r>
            </a:p>
          </p:txBody>
        </p:sp>
      </p:grpSp>
      <p:sp>
        <p:nvSpPr>
          <p:cNvPr id="17" name="TextBox 16">
            <a:extLst>
              <a:ext uri="{FF2B5EF4-FFF2-40B4-BE49-F238E27FC236}">
                <a16:creationId xmlns:a16="http://schemas.microsoft.com/office/drawing/2014/main" id="{2F542D9D-157B-132B-9C43-7DAC582BB741}"/>
              </a:ext>
            </a:extLst>
          </p:cNvPr>
          <p:cNvSpPr txBox="1"/>
          <p:nvPr/>
        </p:nvSpPr>
        <p:spPr>
          <a:xfrm>
            <a:off x="0" y="6501622"/>
            <a:ext cx="12070080" cy="276999"/>
          </a:xfrm>
          <a:prstGeom prst="rect">
            <a:avLst/>
          </a:prstGeom>
          <a:noFill/>
        </p:spPr>
        <p:txBody>
          <a:bodyPr wrap="square">
            <a:spAutoFit/>
          </a:bodyPr>
          <a:lstStyle/>
          <a:p>
            <a:pPr marL="360000" marR="0" lvl="0" indent="0" algn="r" defTabSz="914400"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#SharePoint Framework community call 30th of June 2022</a:t>
            </a:r>
          </a:p>
        </p:txBody>
      </p:sp>
      <p:pic>
        <p:nvPicPr>
          <p:cNvPr id="3" name="Picture 2">
            <a:extLst>
              <a:ext uri="{FF2B5EF4-FFF2-40B4-BE49-F238E27FC236}">
                <a16:creationId xmlns:a16="http://schemas.microsoft.com/office/drawing/2014/main" id="{258919B6-ED36-173F-46A2-CB2E65F5013E}"/>
              </a:ext>
            </a:extLst>
          </p:cNvPr>
          <p:cNvPicPr>
            <a:picLocks noChangeAspect="1"/>
          </p:cNvPicPr>
          <p:nvPr/>
        </p:nvPicPr>
        <p:blipFill>
          <a:blip r:embed="rId4"/>
          <a:stretch>
            <a:fillRect/>
          </a:stretch>
        </p:blipFill>
        <p:spPr>
          <a:xfrm>
            <a:off x="4057754" y="384048"/>
            <a:ext cx="7939697" cy="6089904"/>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9D0A4AA3-D140-6316-FC52-88304340D6CC}"/>
              </a:ext>
            </a:extLst>
          </p:cNvPr>
          <p:cNvPicPr>
            <a:picLocks noChangeAspect="1"/>
          </p:cNvPicPr>
          <p:nvPr/>
        </p:nvPicPr>
        <p:blipFill>
          <a:blip r:embed="rId5"/>
          <a:stretch>
            <a:fillRect/>
          </a:stretch>
        </p:blipFill>
        <p:spPr>
          <a:xfrm>
            <a:off x="364605" y="1236706"/>
            <a:ext cx="11079239" cy="531133"/>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ECC771DA-42C6-9FC7-1C3D-09CCCBD34982}"/>
              </a:ext>
            </a:extLst>
          </p:cNvPr>
          <p:cNvPicPr>
            <a:picLocks noChangeAspect="1"/>
          </p:cNvPicPr>
          <p:nvPr/>
        </p:nvPicPr>
        <p:blipFill>
          <a:blip r:embed="rId6"/>
          <a:stretch>
            <a:fillRect/>
          </a:stretch>
        </p:blipFill>
        <p:spPr>
          <a:xfrm>
            <a:off x="833273" y="1940768"/>
            <a:ext cx="9865246" cy="1359457"/>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1E879477-D8BD-92C8-F947-05BC6F61D223}"/>
              </a:ext>
            </a:extLst>
          </p:cNvPr>
          <p:cNvPicPr>
            <a:picLocks noChangeAspect="1"/>
          </p:cNvPicPr>
          <p:nvPr/>
        </p:nvPicPr>
        <p:blipFill>
          <a:blip r:embed="rId7"/>
          <a:stretch>
            <a:fillRect/>
          </a:stretch>
        </p:blipFill>
        <p:spPr>
          <a:xfrm>
            <a:off x="1303876" y="2157889"/>
            <a:ext cx="9200695" cy="3109055"/>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1721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6D074F5-D485-46C8-11DC-374771BE012B}"/>
              </a:ext>
            </a:extLst>
          </p:cNvPr>
          <p:cNvGrpSpPr/>
          <p:nvPr/>
        </p:nvGrpSpPr>
        <p:grpSpPr>
          <a:xfrm>
            <a:off x="150304" y="108966"/>
            <a:ext cx="2241423" cy="270605"/>
            <a:chOff x="205168" y="169926"/>
            <a:chExt cx="2241423" cy="270605"/>
          </a:xfrm>
        </p:grpSpPr>
        <p:pic>
          <p:nvPicPr>
            <p:cNvPr id="8" name="Graphic 7">
              <a:extLst>
                <a:ext uri="{FF2B5EF4-FFF2-40B4-BE49-F238E27FC236}">
                  <a16:creationId xmlns:a16="http://schemas.microsoft.com/office/drawing/2014/main" id="{D999741A-714B-E58E-1FF4-3C76ACBF40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168" y="169926"/>
              <a:ext cx="333375" cy="190500"/>
            </a:xfrm>
            <a:prstGeom prst="rect">
              <a:avLst/>
            </a:prstGeom>
          </p:spPr>
        </p:pic>
        <p:sp>
          <p:nvSpPr>
            <p:cNvPr id="9" name="TextBox 8">
              <a:extLst>
                <a:ext uri="{FF2B5EF4-FFF2-40B4-BE49-F238E27FC236}">
                  <a16:creationId xmlns:a16="http://schemas.microsoft.com/office/drawing/2014/main" id="{EFAB510F-D24D-4598-0B9A-2E73C19CBB8E}"/>
                </a:ext>
              </a:extLst>
            </p:cNvPr>
            <p:cNvSpPr txBox="1"/>
            <p:nvPr/>
          </p:nvSpPr>
          <p:spPr>
            <a:xfrm>
              <a:off x="538543" y="194310"/>
              <a:ext cx="190804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300" normalizeH="0" baseline="0" noProof="0" dirty="0">
                  <a:ln>
                    <a:noFill/>
                  </a:ln>
                  <a:solidFill>
                    <a:prstClr val="white"/>
                  </a:solidFill>
                  <a:effectLst/>
                  <a:uLnTx/>
                  <a:uFillTx/>
                  <a:latin typeface="Montserrat" panose="00000500000000000000" pitchFamily="2" charset="0"/>
                  <a:ea typeface="Open Sans" panose="020B0606030504020204" pitchFamily="34" charset="0"/>
                  <a:cs typeface="Open Sans" panose="020B0606030504020204" pitchFamily="34" charset="0"/>
                </a:rPr>
                <a:t>LUIS MAÑEZ</a:t>
              </a:r>
            </a:p>
          </p:txBody>
        </p:sp>
      </p:grpSp>
      <p:sp>
        <p:nvSpPr>
          <p:cNvPr id="17" name="TextBox 16">
            <a:extLst>
              <a:ext uri="{FF2B5EF4-FFF2-40B4-BE49-F238E27FC236}">
                <a16:creationId xmlns:a16="http://schemas.microsoft.com/office/drawing/2014/main" id="{2F542D9D-157B-132B-9C43-7DAC582BB741}"/>
              </a:ext>
            </a:extLst>
          </p:cNvPr>
          <p:cNvSpPr txBox="1"/>
          <p:nvPr/>
        </p:nvSpPr>
        <p:spPr>
          <a:xfrm>
            <a:off x="0" y="6501622"/>
            <a:ext cx="12070080" cy="276999"/>
          </a:xfrm>
          <a:prstGeom prst="rect">
            <a:avLst/>
          </a:prstGeom>
          <a:noFill/>
        </p:spPr>
        <p:txBody>
          <a:bodyPr wrap="square">
            <a:spAutoFit/>
          </a:bodyPr>
          <a:lstStyle/>
          <a:p>
            <a:pPr marL="360000" marR="0" lvl="0" indent="0" algn="r" defTabSz="914400"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#SharePoint Framework community call 30th of June 2022</a:t>
            </a:r>
          </a:p>
        </p:txBody>
      </p:sp>
      <p:pic>
        <p:nvPicPr>
          <p:cNvPr id="5" name="Picture 4">
            <a:extLst>
              <a:ext uri="{FF2B5EF4-FFF2-40B4-BE49-F238E27FC236}">
                <a16:creationId xmlns:a16="http://schemas.microsoft.com/office/drawing/2014/main" id="{59D5255D-CCF8-FEC7-F630-D7D690366C2A}"/>
              </a:ext>
            </a:extLst>
          </p:cNvPr>
          <p:cNvPicPr>
            <a:picLocks noChangeAspect="1"/>
          </p:cNvPicPr>
          <p:nvPr/>
        </p:nvPicPr>
        <p:blipFill>
          <a:blip r:embed="rId4"/>
          <a:stretch>
            <a:fillRect/>
          </a:stretch>
        </p:blipFill>
        <p:spPr>
          <a:xfrm>
            <a:off x="963168" y="576144"/>
            <a:ext cx="10265664" cy="5692161"/>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742C846A-610D-28C2-5D38-1D2F1549EC2A}"/>
              </a:ext>
            </a:extLst>
          </p:cNvPr>
          <p:cNvPicPr>
            <a:picLocks noChangeAspect="1"/>
          </p:cNvPicPr>
          <p:nvPr/>
        </p:nvPicPr>
        <p:blipFill>
          <a:blip r:embed="rId5"/>
          <a:stretch>
            <a:fillRect/>
          </a:stretch>
        </p:blipFill>
        <p:spPr>
          <a:xfrm>
            <a:off x="1795741" y="773776"/>
            <a:ext cx="8192798" cy="3740792"/>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C66AD2E1-2A0E-AC40-E75C-BB7C89452172}"/>
              </a:ext>
            </a:extLst>
          </p:cNvPr>
          <p:cNvPicPr>
            <a:picLocks noChangeAspect="1"/>
          </p:cNvPicPr>
          <p:nvPr/>
        </p:nvPicPr>
        <p:blipFill>
          <a:blip r:embed="rId6"/>
          <a:stretch>
            <a:fillRect/>
          </a:stretch>
        </p:blipFill>
        <p:spPr>
          <a:xfrm>
            <a:off x="1457009" y="1636857"/>
            <a:ext cx="9277983" cy="3607478"/>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650174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ACDEB2-A765-4A5C-F93C-1B1314D0FCC9}"/>
              </a:ext>
            </a:extLst>
          </p:cNvPr>
          <p:cNvPicPr>
            <a:picLocks noChangeAspect="1"/>
          </p:cNvPicPr>
          <p:nvPr/>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2" name="Group 11">
            <a:extLst>
              <a:ext uri="{FF2B5EF4-FFF2-40B4-BE49-F238E27FC236}">
                <a16:creationId xmlns:a16="http://schemas.microsoft.com/office/drawing/2014/main" id="{A6D074F5-D485-46C8-11DC-374771BE012B}"/>
              </a:ext>
            </a:extLst>
          </p:cNvPr>
          <p:cNvGrpSpPr/>
          <p:nvPr/>
        </p:nvGrpSpPr>
        <p:grpSpPr>
          <a:xfrm>
            <a:off x="150304" y="108966"/>
            <a:ext cx="2241423" cy="270605"/>
            <a:chOff x="205168" y="169926"/>
            <a:chExt cx="2241423" cy="270605"/>
          </a:xfrm>
        </p:grpSpPr>
        <p:pic>
          <p:nvPicPr>
            <p:cNvPr id="8" name="Graphic 7">
              <a:extLst>
                <a:ext uri="{FF2B5EF4-FFF2-40B4-BE49-F238E27FC236}">
                  <a16:creationId xmlns:a16="http://schemas.microsoft.com/office/drawing/2014/main" id="{D999741A-714B-E58E-1FF4-3C76ACBF40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5168" y="169926"/>
              <a:ext cx="333375" cy="190500"/>
            </a:xfrm>
            <a:prstGeom prst="rect">
              <a:avLst/>
            </a:prstGeom>
          </p:spPr>
        </p:pic>
        <p:sp>
          <p:nvSpPr>
            <p:cNvPr id="9" name="TextBox 8">
              <a:extLst>
                <a:ext uri="{FF2B5EF4-FFF2-40B4-BE49-F238E27FC236}">
                  <a16:creationId xmlns:a16="http://schemas.microsoft.com/office/drawing/2014/main" id="{EFAB510F-D24D-4598-0B9A-2E73C19CBB8E}"/>
                </a:ext>
              </a:extLst>
            </p:cNvPr>
            <p:cNvSpPr txBox="1"/>
            <p:nvPr/>
          </p:nvSpPr>
          <p:spPr>
            <a:xfrm>
              <a:off x="538543" y="194310"/>
              <a:ext cx="1908048" cy="246221"/>
            </a:xfrm>
            <a:prstGeom prst="rect">
              <a:avLst/>
            </a:prstGeom>
            <a:noFill/>
          </p:spPr>
          <p:txBody>
            <a:bodyPr wrap="square" rtlCol="0">
              <a:spAutoFit/>
            </a:bodyPr>
            <a:lstStyle/>
            <a:p>
              <a:r>
                <a:rPr lang="en-US" sz="1000" spc="300" dirty="0">
                  <a:solidFill>
                    <a:schemeClr val="bg1"/>
                  </a:solidFill>
                  <a:latin typeface="Montserrat" panose="00000500000000000000" pitchFamily="2" charset="0"/>
                  <a:ea typeface="Open Sans" panose="020B0606030504020204" pitchFamily="34" charset="0"/>
                  <a:cs typeface="Open Sans" panose="020B0606030504020204" pitchFamily="34" charset="0"/>
                </a:rPr>
                <a:t>LUIS MAÑEZ</a:t>
              </a:r>
            </a:p>
          </p:txBody>
        </p:sp>
      </p:grpSp>
      <p:sp>
        <p:nvSpPr>
          <p:cNvPr id="7" name="TextBox 6">
            <a:extLst>
              <a:ext uri="{FF2B5EF4-FFF2-40B4-BE49-F238E27FC236}">
                <a16:creationId xmlns:a16="http://schemas.microsoft.com/office/drawing/2014/main" id="{E3990A57-C6DA-CCDA-33BE-10008A250594}"/>
              </a:ext>
            </a:extLst>
          </p:cNvPr>
          <p:cNvSpPr txBox="1"/>
          <p:nvPr/>
        </p:nvSpPr>
        <p:spPr>
          <a:xfrm>
            <a:off x="0" y="6501622"/>
            <a:ext cx="12070080" cy="276999"/>
          </a:xfrm>
          <a:prstGeom prst="rect">
            <a:avLst/>
          </a:prstGeom>
          <a:noFill/>
        </p:spPr>
        <p:txBody>
          <a:bodyPr wrap="square">
            <a:spAutoFit/>
          </a:bodyPr>
          <a:lstStyle/>
          <a:p>
            <a:pPr marL="360000" algn="r">
              <a:spcBef>
                <a:spcPts val="600"/>
              </a:spcBef>
              <a:spcAft>
                <a:spcPts val="600"/>
              </a:spcAft>
            </a:pPr>
            <a:r>
              <a:rPr lang="en-US" sz="1200" dirty="0">
                <a:solidFill>
                  <a:schemeClr val="bg1"/>
                </a:solidFill>
                <a:latin typeface="Montserrat" panose="00000500000000000000" pitchFamily="2" charset="0"/>
              </a:rPr>
              <a:t>#SharePoint Framework community call 30th of June 2022</a:t>
            </a:r>
          </a:p>
        </p:txBody>
      </p:sp>
      <p:sp>
        <p:nvSpPr>
          <p:cNvPr id="3" name="Rectangle 2">
            <a:extLst>
              <a:ext uri="{FF2B5EF4-FFF2-40B4-BE49-F238E27FC236}">
                <a16:creationId xmlns:a16="http://schemas.microsoft.com/office/drawing/2014/main" id="{0A5C9B9B-5700-A00D-DE4A-500D696395AE}"/>
              </a:ext>
            </a:extLst>
          </p:cNvPr>
          <p:cNvSpPr/>
          <p:nvPr/>
        </p:nvSpPr>
        <p:spPr>
          <a:xfrm>
            <a:off x="0" y="3019044"/>
            <a:ext cx="12192000" cy="819912"/>
          </a:xfrm>
          <a:prstGeom prst="rect">
            <a:avLst/>
          </a:prstGeom>
          <a:solidFill>
            <a:srgbClr val="6667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panose="00000500000000000000" pitchFamily="2" charset="0"/>
              </a:rPr>
              <a:t>https://github.com/pnp/sp-dev-fx-webparts/tree/main/samples/react-graph-profile-awards</a:t>
            </a:r>
          </a:p>
        </p:txBody>
      </p:sp>
    </p:spTree>
    <p:extLst>
      <p:ext uri="{BB962C8B-B14F-4D97-AF65-F5344CB8AC3E}">
        <p14:creationId xmlns:p14="http://schemas.microsoft.com/office/powerpoint/2010/main" val="3009377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ACDEB2-A765-4A5C-F93C-1B1314D0FCC9}"/>
              </a:ext>
            </a:extLst>
          </p:cNvPr>
          <p:cNvPicPr>
            <a:picLocks noChangeAspect="1"/>
          </p:cNvPicPr>
          <p:nvPr/>
        </p:nvPicPr>
        <p:blipFill>
          <a:blip r:embed="rId3">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2" name="Group 11">
            <a:extLst>
              <a:ext uri="{FF2B5EF4-FFF2-40B4-BE49-F238E27FC236}">
                <a16:creationId xmlns:a16="http://schemas.microsoft.com/office/drawing/2014/main" id="{A6D074F5-D485-46C8-11DC-374771BE012B}"/>
              </a:ext>
            </a:extLst>
          </p:cNvPr>
          <p:cNvGrpSpPr/>
          <p:nvPr/>
        </p:nvGrpSpPr>
        <p:grpSpPr>
          <a:xfrm>
            <a:off x="150304" y="108966"/>
            <a:ext cx="2241423" cy="270605"/>
            <a:chOff x="205168" y="169926"/>
            <a:chExt cx="2241423" cy="270605"/>
          </a:xfrm>
        </p:grpSpPr>
        <p:pic>
          <p:nvPicPr>
            <p:cNvPr id="8" name="Graphic 7">
              <a:extLst>
                <a:ext uri="{FF2B5EF4-FFF2-40B4-BE49-F238E27FC236}">
                  <a16:creationId xmlns:a16="http://schemas.microsoft.com/office/drawing/2014/main" id="{D999741A-714B-E58E-1FF4-3C76ACBF40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168" y="169926"/>
              <a:ext cx="333375" cy="190500"/>
            </a:xfrm>
            <a:prstGeom prst="rect">
              <a:avLst/>
            </a:prstGeom>
          </p:spPr>
        </p:pic>
        <p:sp>
          <p:nvSpPr>
            <p:cNvPr id="9" name="TextBox 8">
              <a:extLst>
                <a:ext uri="{FF2B5EF4-FFF2-40B4-BE49-F238E27FC236}">
                  <a16:creationId xmlns:a16="http://schemas.microsoft.com/office/drawing/2014/main" id="{EFAB510F-D24D-4598-0B9A-2E73C19CBB8E}"/>
                </a:ext>
              </a:extLst>
            </p:cNvPr>
            <p:cNvSpPr txBox="1"/>
            <p:nvPr/>
          </p:nvSpPr>
          <p:spPr>
            <a:xfrm>
              <a:off x="538543" y="194310"/>
              <a:ext cx="1908048" cy="246221"/>
            </a:xfrm>
            <a:prstGeom prst="rect">
              <a:avLst/>
            </a:prstGeom>
            <a:noFill/>
          </p:spPr>
          <p:txBody>
            <a:bodyPr wrap="square" rtlCol="0">
              <a:spAutoFit/>
            </a:bodyPr>
            <a:lstStyle/>
            <a:p>
              <a:r>
                <a:rPr lang="en-US" sz="1000" spc="300" dirty="0">
                  <a:solidFill>
                    <a:schemeClr val="bg1"/>
                  </a:solidFill>
                  <a:latin typeface="Montserrat" panose="00000500000000000000" pitchFamily="2" charset="0"/>
                  <a:ea typeface="Open Sans" panose="020B0606030504020204" pitchFamily="34" charset="0"/>
                  <a:cs typeface="Open Sans" panose="020B0606030504020204" pitchFamily="34" charset="0"/>
                </a:rPr>
                <a:t>LUIS MAÑEZ</a:t>
              </a:r>
            </a:p>
          </p:txBody>
        </p:sp>
      </p:grpSp>
      <p:sp>
        <p:nvSpPr>
          <p:cNvPr id="7" name="TextBox 6">
            <a:extLst>
              <a:ext uri="{FF2B5EF4-FFF2-40B4-BE49-F238E27FC236}">
                <a16:creationId xmlns:a16="http://schemas.microsoft.com/office/drawing/2014/main" id="{E3990A57-C6DA-CCDA-33BE-10008A250594}"/>
              </a:ext>
            </a:extLst>
          </p:cNvPr>
          <p:cNvSpPr txBox="1"/>
          <p:nvPr/>
        </p:nvSpPr>
        <p:spPr>
          <a:xfrm>
            <a:off x="0" y="6501622"/>
            <a:ext cx="12070080" cy="276999"/>
          </a:xfrm>
          <a:prstGeom prst="rect">
            <a:avLst/>
          </a:prstGeom>
          <a:noFill/>
        </p:spPr>
        <p:txBody>
          <a:bodyPr wrap="square">
            <a:spAutoFit/>
          </a:bodyPr>
          <a:lstStyle/>
          <a:p>
            <a:pPr marL="360000" algn="r">
              <a:spcBef>
                <a:spcPts val="600"/>
              </a:spcBef>
              <a:spcAft>
                <a:spcPts val="600"/>
              </a:spcAft>
            </a:pPr>
            <a:r>
              <a:rPr lang="en-US" sz="1200" dirty="0">
                <a:solidFill>
                  <a:schemeClr val="bg1"/>
                </a:solidFill>
                <a:latin typeface="Montserrat" panose="00000500000000000000" pitchFamily="2" charset="0"/>
              </a:rPr>
              <a:t>#SharePoint Framework community call 30th of June 2022</a:t>
            </a:r>
          </a:p>
        </p:txBody>
      </p:sp>
      <p:sp>
        <p:nvSpPr>
          <p:cNvPr id="4" name="TextBox 3">
            <a:extLst>
              <a:ext uri="{FF2B5EF4-FFF2-40B4-BE49-F238E27FC236}">
                <a16:creationId xmlns:a16="http://schemas.microsoft.com/office/drawing/2014/main" id="{3DC547F1-BD57-E6C8-F2DC-8D646C788C7F}"/>
              </a:ext>
            </a:extLst>
          </p:cNvPr>
          <p:cNvSpPr txBox="1"/>
          <p:nvPr/>
        </p:nvSpPr>
        <p:spPr>
          <a:xfrm>
            <a:off x="4294632" y="3139440"/>
            <a:ext cx="3602736" cy="864620"/>
          </a:xfrm>
          <a:prstGeom prst="rect">
            <a:avLst/>
          </a:prstGeom>
        </p:spPr>
        <p:txBody>
          <a:bodyPr vert="horz" lIns="91440" tIns="45720" rIns="91440" bIns="45720" rtlCol="0" anchor="b">
            <a:normAutofit/>
          </a:bodyPr>
          <a:lstStyle>
            <a:lvl1pPr algn="r">
              <a:lnSpc>
                <a:spcPct val="90000"/>
              </a:lnSpc>
              <a:spcBef>
                <a:spcPct val="0"/>
              </a:spcBef>
              <a:buNone/>
              <a:defRPr sz="4800" b="1">
                <a:latin typeface="Montserrat" panose="00000500000000000000" pitchFamily="2" charset="0"/>
                <a:ea typeface="+mj-ea"/>
                <a:cs typeface="+mj-cs"/>
              </a:defRPr>
            </a:lvl1pPr>
          </a:lstStyle>
          <a:p>
            <a:pPr algn="ctr"/>
            <a:r>
              <a:rPr lang="en-US" dirty="0">
                <a:solidFill>
                  <a:schemeClr val="bg1"/>
                </a:solidFill>
              </a:rPr>
              <a:t>Thanks!</a:t>
            </a:r>
          </a:p>
        </p:txBody>
      </p:sp>
      <p:pic>
        <p:nvPicPr>
          <p:cNvPr id="16" name="Picture 15" descr="Text&#10;&#10;Description automatically generated">
            <a:extLst>
              <a:ext uri="{FF2B5EF4-FFF2-40B4-BE49-F238E27FC236}">
                <a16:creationId xmlns:a16="http://schemas.microsoft.com/office/drawing/2014/main" id="{1C8FADAC-63D9-5CA2-4623-B61E490E7E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195" y="5764380"/>
            <a:ext cx="1000997" cy="409248"/>
          </a:xfrm>
          <a:prstGeom prst="rect">
            <a:avLst/>
          </a:prstGeom>
        </p:spPr>
      </p:pic>
      <p:sp>
        <p:nvSpPr>
          <p:cNvPr id="11" name="TextBox 10">
            <a:extLst>
              <a:ext uri="{FF2B5EF4-FFF2-40B4-BE49-F238E27FC236}">
                <a16:creationId xmlns:a16="http://schemas.microsoft.com/office/drawing/2014/main" id="{B69F0EBA-BE0D-4F42-1ECA-36CE84889BCD}"/>
              </a:ext>
            </a:extLst>
          </p:cNvPr>
          <p:cNvSpPr txBox="1"/>
          <p:nvPr/>
        </p:nvSpPr>
        <p:spPr>
          <a:xfrm>
            <a:off x="3951732" y="4066032"/>
            <a:ext cx="4288536" cy="864620"/>
          </a:xfrm>
          <a:prstGeom prst="rect">
            <a:avLst/>
          </a:prstGeom>
        </p:spPr>
        <p:txBody>
          <a:bodyPr vert="horz" lIns="91440" tIns="45720" rIns="91440" bIns="45720" rtlCol="0" anchor="b">
            <a:normAutofit fontScale="70000" lnSpcReduction="20000"/>
          </a:bodyPr>
          <a:lstStyle>
            <a:lvl1pPr algn="r">
              <a:lnSpc>
                <a:spcPct val="90000"/>
              </a:lnSpc>
              <a:spcBef>
                <a:spcPct val="0"/>
              </a:spcBef>
              <a:buNone/>
              <a:defRPr sz="4800" b="1">
                <a:latin typeface="Montserrat" panose="00000500000000000000" pitchFamily="2" charset="0"/>
                <a:ea typeface="+mj-ea"/>
                <a:cs typeface="+mj-cs"/>
              </a:defRPr>
            </a:lvl1pPr>
          </a:lstStyle>
          <a:p>
            <a:pPr algn="ctr"/>
            <a:r>
              <a:rPr lang="en-US" dirty="0">
                <a:solidFill>
                  <a:schemeClr val="bg1"/>
                </a:solidFill>
              </a:rPr>
              <a:t>#sharingiscaring</a:t>
            </a:r>
          </a:p>
        </p:txBody>
      </p:sp>
      <p:sp>
        <p:nvSpPr>
          <p:cNvPr id="15" name="TextBox 14">
            <a:extLst>
              <a:ext uri="{FF2B5EF4-FFF2-40B4-BE49-F238E27FC236}">
                <a16:creationId xmlns:a16="http://schemas.microsoft.com/office/drawing/2014/main" id="{27F9F9EE-81E3-5025-53C2-9A6A8BFA8DEC}"/>
              </a:ext>
            </a:extLst>
          </p:cNvPr>
          <p:cNvSpPr txBox="1"/>
          <p:nvPr/>
        </p:nvSpPr>
        <p:spPr>
          <a:xfrm>
            <a:off x="1219200" y="6469939"/>
            <a:ext cx="1599526" cy="261610"/>
          </a:xfrm>
          <a:prstGeom prst="rect">
            <a:avLst/>
          </a:prstGeom>
          <a:noFill/>
        </p:spPr>
        <p:txBody>
          <a:bodyPr wrap="square" rtlCol="0">
            <a:spAutoFit/>
          </a:bodyPr>
          <a:lstStyle/>
          <a:p>
            <a:r>
              <a:rPr lang="en-US" sz="1100" dirty="0">
                <a:solidFill>
                  <a:schemeClr val="bg1"/>
                </a:solidFill>
                <a:latin typeface="Montserrat" panose="00000500000000000000" pitchFamily="2" charset="0"/>
              </a:rPr>
              <a:t>@luismanez</a:t>
            </a:r>
          </a:p>
        </p:txBody>
      </p:sp>
      <p:pic>
        <p:nvPicPr>
          <p:cNvPr id="21" name="Picture 20">
            <a:extLst>
              <a:ext uri="{FF2B5EF4-FFF2-40B4-BE49-F238E27FC236}">
                <a16:creationId xmlns:a16="http://schemas.microsoft.com/office/drawing/2014/main" id="{43ABC1FF-5672-F25B-A989-DFD6B4205D80}"/>
              </a:ext>
            </a:extLst>
          </p:cNvPr>
          <p:cNvPicPr>
            <a:picLocks noChangeAspect="1"/>
          </p:cNvPicPr>
          <p:nvPr/>
        </p:nvPicPr>
        <p:blipFill>
          <a:blip r:embed="rId7"/>
          <a:stretch>
            <a:fillRect/>
          </a:stretch>
        </p:blipFill>
        <p:spPr>
          <a:xfrm>
            <a:off x="219961" y="6442120"/>
            <a:ext cx="294198" cy="294198"/>
          </a:xfrm>
          <a:prstGeom prst="rect">
            <a:avLst/>
          </a:prstGeom>
        </p:spPr>
      </p:pic>
      <p:pic>
        <p:nvPicPr>
          <p:cNvPr id="23" name="Picture 22">
            <a:extLst>
              <a:ext uri="{FF2B5EF4-FFF2-40B4-BE49-F238E27FC236}">
                <a16:creationId xmlns:a16="http://schemas.microsoft.com/office/drawing/2014/main" id="{503CF2BF-083F-DEF5-C2AC-0A71E8BEB234}"/>
              </a:ext>
            </a:extLst>
          </p:cNvPr>
          <p:cNvPicPr>
            <a:picLocks noChangeAspect="1"/>
          </p:cNvPicPr>
          <p:nvPr/>
        </p:nvPicPr>
        <p:blipFill>
          <a:blip r:embed="rId8"/>
          <a:stretch>
            <a:fillRect/>
          </a:stretch>
        </p:blipFill>
        <p:spPr>
          <a:xfrm>
            <a:off x="588769" y="6442120"/>
            <a:ext cx="294198" cy="294198"/>
          </a:xfrm>
          <a:prstGeom prst="rect">
            <a:avLst/>
          </a:prstGeom>
        </p:spPr>
      </p:pic>
      <p:pic>
        <p:nvPicPr>
          <p:cNvPr id="25" name="Picture 24">
            <a:extLst>
              <a:ext uri="{FF2B5EF4-FFF2-40B4-BE49-F238E27FC236}">
                <a16:creationId xmlns:a16="http://schemas.microsoft.com/office/drawing/2014/main" id="{1C65AA3D-B5FA-F1D2-5842-D775047153DC}"/>
              </a:ext>
            </a:extLst>
          </p:cNvPr>
          <p:cNvPicPr>
            <a:picLocks noChangeAspect="1"/>
          </p:cNvPicPr>
          <p:nvPr/>
        </p:nvPicPr>
        <p:blipFill>
          <a:blip r:embed="rId9"/>
          <a:stretch>
            <a:fillRect/>
          </a:stretch>
        </p:blipFill>
        <p:spPr>
          <a:xfrm>
            <a:off x="957577" y="6445778"/>
            <a:ext cx="294198" cy="294198"/>
          </a:xfrm>
          <a:prstGeom prst="rect">
            <a:avLst/>
          </a:prstGeom>
        </p:spPr>
      </p:pic>
    </p:spTree>
    <p:extLst>
      <p:ext uri="{BB962C8B-B14F-4D97-AF65-F5344CB8AC3E}">
        <p14:creationId xmlns:p14="http://schemas.microsoft.com/office/powerpoint/2010/main" val="1494613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6D074F5-D485-46C8-11DC-374771BE012B}"/>
              </a:ext>
            </a:extLst>
          </p:cNvPr>
          <p:cNvGrpSpPr/>
          <p:nvPr/>
        </p:nvGrpSpPr>
        <p:grpSpPr>
          <a:xfrm>
            <a:off x="150304" y="108966"/>
            <a:ext cx="2241423" cy="270605"/>
            <a:chOff x="205168" y="169926"/>
            <a:chExt cx="2241423" cy="270605"/>
          </a:xfrm>
        </p:grpSpPr>
        <p:pic>
          <p:nvPicPr>
            <p:cNvPr id="8" name="Graphic 7">
              <a:extLst>
                <a:ext uri="{FF2B5EF4-FFF2-40B4-BE49-F238E27FC236}">
                  <a16:creationId xmlns:a16="http://schemas.microsoft.com/office/drawing/2014/main" id="{D999741A-714B-E58E-1FF4-3C76ACBF40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168" y="169926"/>
              <a:ext cx="333375" cy="190500"/>
            </a:xfrm>
            <a:prstGeom prst="rect">
              <a:avLst/>
            </a:prstGeom>
          </p:spPr>
        </p:pic>
        <p:sp>
          <p:nvSpPr>
            <p:cNvPr id="9" name="TextBox 8">
              <a:extLst>
                <a:ext uri="{FF2B5EF4-FFF2-40B4-BE49-F238E27FC236}">
                  <a16:creationId xmlns:a16="http://schemas.microsoft.com/office/drawing/2014/main" id="{EFAB510F-D24D-4598-0B9A-2E73C19CBB8E}"/>
                </a:ext>
              </a:extLst>
            </p:cNvPr>
            <p:cNvSpPr txBox="1"/>
            <p:nvPr/>
          </p:nvSpPr>
          <p:spPr>
            <a:xfrm>
              <a:off x="538543" y="194310"/>
              <a:ext cx="1908048" cy="246221"/>
            </a:xfrm>
            <a:prstGeom prst="rect">
              <a:avLst/>
            </a:prstGeom>
            <a:noFill/>
          </p:spPr>
          <p:txBody>
            <a:bodyPr wrap="square" rtlCol="0">
              <a:spAutoFit/>
            </a:bodyPr>
            <a:lstStyle/>
            <a:p>
              <a:r>
                <a:rPr lang="en-US" sz="1000" spc="300" dirty="0">
                  <a:solidFill>
                    <a:schemeClr val="bg1"/>
                  </a:solidFill>
                  <a:latin typeface="Montserrat" panose="00000500000000000000" pitchFamily="2" charset="0"/>
                  <a:ea typeface="Open Sans" panose="020B0606030504020204" pitchFamily="34" charset="0"/>
                  <a:cs typeface="Open Sans" panose="020B0606030504020204" pitchFamily="34" charset="0"/>
                </a:rPr>
                <a:t>LUIS MAÑEZ</a:t>
              </a:r>
            </a:p>
          </p:txBody>
        </p:sp>
      </p:grpSp>
      <p:pic>
        <p:nvPicPr>
          <p:cNvPr id="11" name="Picture 10" descr="A person smiling for the camera&#10;&#10;Description automatically generated with low confidence">
            <a:extLst>
              <a:ext uri="{FF2B5EF4-FFF2-40B4-BE49-F238E27FC236}">
                <a16:creationId xmlns:a16="http://schemas.microsoft.com/office/drawing/2014/main" id="{591127C5-F875-6098-1CCE-F058E2188065}"/>
              </a:ext>
            </a:extLst>
          </p:cNvPr>
          <p:cNvPicPr>
            <a:picLocks noChangeAspect="1"/>
          </p:cNvPicPr>
          <p:nvPr/>
        </p:nvPicPr>
        <p:blipFill rotWithShape="1">
          <a:blip r:embed="rId4">
            <a:extLst>
              <a:ext uri="{28A0092B-C50C-407E-A947-70E740481C1C}">
                <a14:useLocalDpi xmlns:a14="http://schemas.microsoft.com/office/drawing/2010/main" val="0"/>
              </a:ext>
            </a:extLst>
          </a:blip>
          <a:srcRect l="4750" r="14247" b="-3"/>
          <a:stretch/>
        </p:blipFill>
        <p:spPr>
          <a:xfrm>
            <a:off x="1437703" y="2075357"/>
            <a:ext cx="2547599" cy="2547599"/>
          </a:xfrm>
          <a:custGeom>
            <a:avLst/>
            <a:gdLst/>
            <a:ahLst/>
            <a:cxnLst/>
            <a:rect l="l" t="t" r="r" b="b"/>
            <a:pathLst>
              <a:path w="1924906" h="1924906">
                <a:moveTo>
                  <a:pt x="962453" y="0"/>
                </a:moveTo>
                <a:cubicBezTo>
                  <a:pt x="1494001" y="0"/>
                  <a:pt x="1924906" y="430905"/>
                  <a:pt x="1924906" y="962453"/>
                </a:cubicBezTo>
                <a:cubicBezTo>
                  <a:pt x="1924906" y="1494001"/>
                  <a:pt x="1494001" y="1924906"/>
                  <a:pt x="962453" y="1924906"/>
                </a:cubicBezTo>
                <a:cubicBezTo>
                  <a:pt x="430905" y="1924906"/>
                  <a:pt x="0" y="1494001"/>
                  <a:pt x="0" y="962453"/>
                </a:cubicBezTo>
                <a:cubicBezTo>
                  <a:pt x="0" y="430905"/>
                  <a:pt x="430905" y="0"/>
                  <a:pt x="962453" y="0"/>
                </a:cubicBezTo>
                <a:close/>
              </a:path>
            </a:pathLst>
          </a:custGeom>
        </p:spPr>
      </p:pic>
      <p:sp>
        <p:nvSpPr>
          <p:cNvPr id="13" name="Title 1">
            <a:extLst>
              <a:ext uri="{FF2B5EF4-FFF2-40B4-BE49-F238E27FC236}">
                <a16:creationId xmlns:a16="http://schemas.microsoft.com/office/drawing/2014/main" id="{8D2BC988-AB38-11A0-10E7-F7F02D56E204}"/>
              </a:ext>
            </a:extLst>
          </p:cNvPr>
          <p:cNvSpPr>
            <a:spLocks noGrp="1"/>
          </p:cNvSpPr>
          <p:nvPr>
            <p:ph type="ctrTitle"/>
          </p:nvPr>
        </p:nvSpPr>
        <p:spPr>
          <a:xfrm>
            <a:off x="5207000" y="583345"/>
            <a:ext cx="5833787" cy="2274155"/>
          </a:xfrm>
        </p:spPr>
        <p:txBody>
          <a:bodyPr anchor="b">
            <a:normAutofit/>
          </a:bodyPr>
          <a:lstStyle/>
          <a:p>
            <a:pPr algn="r"/>
            <a:r>
              <a:rPr lang="es-ES" sz="4800" b="1" dirty="0">
                <a:latin typeface="Montserrat" panose="00000500000000000000" pitchFamily="2" charset="0"/>
              </a:rPr>
              <a:t>About </a:t>
            </a:r>
            <a:br>
              <a:rPr lang="es-ES" sz="4800" b="1" dirty="0">
                <a:latin typeface="Montserrat" panose="00000500000000000000" pitchFamily="2" charset="0"/>
              </a:rPr>
            </a:br>
            <a:r>
              <a:rPr lang="es-ES" sz="4800" b="1" dirty="0">
                <a:latin typeface="Montserrat" panose="00000500000000000000" pitchFamily="2" charset="0"/>
              </a:rPr>
              <a:t>Me</a:t>
            </a:r>
            <a:endParaRPr lang="en-US" sz="4800" b="1" dirty="0">
              <a:latin typeface="Montserrat" panose="00000500000000000000" pitchFamily="2" charset="0"/>
            </a:endParaRPr>
          </a:p>
        </p:txBody>
      </p:sp>
      <p:sp>
        <p:nvSpPr>
          <p:cNvPr id="14" name="Subtitle 2">
            <a:extLst>
              <a:ext uri="{FF2B5EF4-FFF2-40B4-BE49-F238E27FC236}">
                <a16:creationId xmlns:a16="http://schemas.microsoft.com/office/drawing/2014/main" id="{79C4F373-A7DE-C312-2F44-B69DC4D6CCBE}"/>
              </a:ext>
            </a:extLst>
          </p:cNvPr>
          <p:cNvSpPr>
            <a:spLocks noGrp="1"/>
          </p:cNvSpPr>
          <p:nvPr>
            <p:ph type="subTitle" idx="1"/>
          </p:nvPr>
        </p:nvSpPr>
        <p:spPr>
          <a:xfrm>
            <a:off x="5206993" y="3123651"/>
            <a:ext cx="5833787" cy="504825"/>
          </a:xfrm>
        </p:spPr>
        <p:txBody>
          <a:bodyPr>
            <a:normAutofit fontScale="70000" lnSpcReduction="20000"/>
          </a:bodyPr>
          <a:lstStyle/>
          <a:p>
            <a:pPr algn="r"/>
            <a:r>
              <a:rPr lang="es-ES" sz="1800" dirty="0">
                <a:solidFill>
                  <a:schemeClr val="bg1"/>
                </a:solidFill>
                <a:latin typeface="Montserrat" panose="00000500000000000000" pitchFamily="2" charset="0"/>
                <a:ea typeface="Open Sans" panose="020B0606030504020204" pitchFamily="34" charset="0"/>
                <a:cs typeface="Open Sans" panose="020B0606030504020204" pitchFamily="34" charset="0"/>
              </a:rPr>
              <a:t>Luis Mañez</a:t>
            </a:r>
          </a:p>
          <a:p>
            <a:pPr algn="r"/>
            <a:r>
              <a:rPr lang="es-ES" sz="1800" dirty="0">
                <a:solidFill>
                  <a:schemeClr val="bg1"/>
                </a:solidFill>
                <a:latin typeface="Montserrat" panose="00000500000000000000" pitchFamily="2" charset="0"/>
                <a:ea typeface="Open Sans" panose="020B0606030504020204" pitchFamily="34" charset="0"/>
                <a:cs typeface="Open Sans" panose="020B0606030504020204" pitchFamily="34" charset="0"/>
              </a:rPr>
              <a:t>Chief Architect @ ClearPeople</a:t>
            </a:r>
            <a:endParaRPr lang="en-US" sz="1800"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p:txBody>
      </p:sp>
      <p:sp>
        <p:nvSpPr>
          <p:cNvPr id="15" name="Subtitle 2">
            <a:extLst>
              <a:ext uri="{FF2B5EF4-FFF2-40B4-BE49-F238E27FC236}">
                <a16:creationId xmlns:a16="http://schemas.microsoft.com/office/drawing/2014/main" id="{0397D201-50D2-32FE-2286-FC00C20CA036}"/>
              </a:ext>
            </a:extLst>
          </p:cNvPr>
          <p:cNvSpPr txBox="1">
            <a:spLocks/>
          </p:cNvSpPr>
          <p:nvPr/>
        </p:nvSpPr>
        <p:spPr>
          <a:xfrm>
            <a:off x="5206992" y="3967436"/>
            <a:ext cx="5833787" cy="7845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200" dirty="0">
                <a:solidFill>
                  <a:schemeClr val="bg1"/>
                </a:solidFill>
                <a:latin typeface="Montserrat" panose="00000500000000000000" pitchFamily="2" charset="0"/>
                <a:ea typeface="Open Sans" panose="020B0606030504020204" pitchFamily="34" charset="0"/>
                <a:cs typeface="Open Sans" panose="020B0606030504020204" pitchFamily="34" charset="0"/>
              </a:rPr>
              <a:t>Office Development MVP. More than 20 years of experience working with Microsoft Technologies. MS Certified specialist in Developing Azure and SharePoint MCPD. Passionate about technology, blogger, technical writer and MS community active member.</a:t>
            </a:r>
          </a:p>
        </p:txBody>
      </p:sp>
      <p:sp>
        <p:nvSpPr>
          <p:cNvPr id="17" name="TextBox 16">
            <a:extLst>
              <a:ext uri="{FF2B5EF4-FFF2-40B4-BE49-F238E27FC236}">
                <a16:creationId xmlns:a16="http://schemas.microsoft.com/office/drawing/2014/main" id="{2F542D9D-157B-132B-9C43-7DAC582BB741}"/>
              </a:ext>
            </a:extLst>
          </p:cNvPr>
          <p:cNvSpPr txBox="1"/>
          <p:nvPr/>
        </p:nvSpPr>
        <p:spPr>
          <a:xfrm>
            <a:off x="0" y="6501622"/>
            <a:ext cx="12070080" cy="276999"/>
          </a:xfrm>
          <a:prstGeom prst="rect">
            <a:avLst/>
          </a:prstGeom>
          <a:noFill/>
        </p:spPr>
        <p:txBody>
          <a:bodyPr wrap="square">
            <a:spAutoFit/>
          </a:bodyPr>
          <a:lstStyle/>
          <a:p>
            <a:pPr marL="360000" algn="r">
              <a:spcBef>
                <a:spcPts val="600"/>
              </a:spcBef>
              <a:spcAft>
                <a:spcPts val="600"/>
              </a:spcAft>
            </a:pPr>
            <a:r>
              <a:rPr lang="en-US" sz="1200" dirty="0">
                <a:solidFill>
                  <a:schemeClr val="bg1"/>
                </a:solidFill>
                <a:latin typeface="Montserrat" panose="00000500000000000000" pitchFamily="2" charset="0"/>
              </a:rPr>
              <a:t>#SharePoint Framework community call 30th of June 2022</a:t>
            </a:r>
          </a:p>
        </p:txBody>
      </p:sp>
      <p:pic>
        <p:nvPicPr>
          <p:cNvPr id="10" name="Picture 9" descr="Text&#10;&#10;Description automatically generated with medium confidence">
            <a:extLst>
              <a:ext uri="{FF2B5EF4-FFF2-40B4-BE49-F238E27FC236}">
                <a16:creationId xmlns:a16="http://schemas.microsoft.com/office/drawing/2014/main" id="{52BC3045-6BE5-021D-9D0B-569AEA996D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15345" y="5041392"/>
            <a:ext cx="751359" cy="1189651"/>
          </a:xfrm>
          <a:prstGeom prst="rect">
            <a:avLst/>
          </a:prstGeom>
        </p:spPr>
      </p:pic>
      <p:grpSp>
        <p:nvGrpSpPr>
          <p:cNvPr id="26" name="Group 25">
            <a:extLst>
              <a:ext uri="{FF2B5EF4-FFF2-40B4-BE49-F238E27FC236}">
                <a16:creationId xmlns:a16="http://schemas.microsoft.com/office/drawing/2014/main" id="{1F6A227E-FAA7-CD1A-A27C-9F6BFA1860BF}"/>
              </a:ext>
            </a:extLst>
          </p:cNvPr>
          <p:cNvGrpSpPr/>
          <p:nvPr/>
        </p:nvGrpSpPr>
        <p:grpSpPr>
          <a:xfrm>
            <a:off x="1581647" y="5105568"/>
            <a:ext cx="2259710" cy="761761"/>
            <a:chOff x="1581647" y="5105568"/>
            <a:chExt cx="2259710" cy="761761"/>
          </a:xfrm>
        </p:grpSpPr>
        <p:grpSp>
          <p:nvGrpSpPr>
            <p:cNvPr id="24" name="Group 23">
              <a:extLst>
                <a:ext uri="{FF2B5EF4-FFF2-40B4-BE49-F238E27FC236}">
                  <a16:creationId xmlns:a16="http://schemas.microsoft.com/office/drawing/2014/main" id="{37DADAAD-8926-1E41-100B-C94DC13898EC}"/>
                </a:ext>
              </a:extLst>
            </p:cNvPr>
            <p:cNvGrpSpPr/>
            <p:nvPr/>
          </p:nvGrpSpPr>
          <p:grpSpPr>
            <a:xfrm>
              <a:off x="1866767" y="5105568"/>
              <a:ext cx="1689469" cy="455955"/>
              <a:chOff x="711137" y="4893283"/>
              <a:chExt cx="2259710" cy="609852"/>
            </a:xfrm>
          </p:grpSpPr>
          <p:pic>
            <p:nvPicPr>
              <p:cNvPr id="19" name="Picture 18">
                <a:extLst>
                  <a:ext uri="{FF2B5EF4-FFF2-40B4-BE49-F238E27FC236}">
                    <a16:creationId xmlns:a16="http://schemas.microsoft.com/office/drawing/2014/main" id="{D35D32B2-7433-C7F0-9F49-E9D6B3CB3ED8}"/>
                  </a:ext>
                </a:extLst>
              </p:cNvPr>
              <p:cNvPicPr>
                <a:picLocks noChangeAspect="1"/>
              </p:cNvPicPr>
              <p:nvPr/>
            </p:nvPicPr>
            <p:blipFill>
              <a:blip r:embed="rId6"/>
              <a:stretch>
                <a:fillRect/>
              </a:stretch>
            </p:blipFill>
            <p:spPr>
              <a:xfrm>
                <a:off x="711137" y="4893283"/>
                <a:ext cx="609600" cy="609600"/>
              </a:xfrm>
              <a:prstGeom prst="rect">
                <a:avLst/>
              </a:prstGeom>
            </p:spPr>
          </p:pic>
          <p:pic>
            <p:nvPicPr>
              <p:cNvPr id="21" name="Picture 20">
                <a:extLst>
                  <a:ext uri="{FF2B5EF4-FFF2-40B4-BE49-F238E27FC236}">
                    <a16:creationId xmlns:a16="http://schemas.microsoft.com/office/drawing/2014/main" id="{32D37D9D-D395-6730-6B41-88219095DC0C}"/>
                  </a:ext>
                </a:extLst>
              </p:cNvPr>
              <p:cNvPicPr>
                <a:picLocks noChangeAspect="1"/>
              </p:cNvPicPr>
              <p:nvPr/>
            </p:nvPicPr>
            <p:blipFill>
              <a:blip r:embed="rId7"/>
              <a:stretch>
                <a:fillRect/>
              </a:stretch>
            </p:blipFill>
            <p:spPr>
              <a:xfrm>
                <a:off x="1536192" y="4893535"/>
                <a:ext cx="609600" cy="609600"/>
              </a:xfrm>
              <a:prstGeom prst="rect">
                <a:avLst/>
              </a:prstGeom>
            </p:spPr>
          </p:pic>
          <p:pic>
            <p:nvPicPr>
              <p:cNvPr id="23" name="Picture 22">
                <a:extLst>
                  <a:ext uri="{FF2B5EF4-FFF2-40B4-BE49-F238E27FC236}">
                    <a16:creationId xmlns:a16="http://schemas.microsoft.com/office/drawing/2014/main" id="{BE85E951-5C00-D3C4-8A8E-52287DA9A4B3}"/>
                  </a:ext>
                </a:extLst>
              </p:cNvPr>
              <p:cNvPicPr>
                <a:picLocks noChangeAspect="1"/>
              </p:cNvPicPr>
              <p:nvPr/>
            </p:nvPicPr>
            <p:blipFill>
              <a:blip r:embed="rId8"/>
              <a:stretch>
                <a:fillRect/>
              </a:stretch>
            </p:blipFill>
            <p:spPr>
              <a:xfrm>
                <a:off x="2361247" y="4893283"/>
                <a:ext cx="609600" cy="609600"/>
              </a:xfrm>
              <a:prstGeom prst="rect">
                <a:avLst/>
              </a:prstGeom>
            </p:spPr>
          </p:pic>
        </p:grpSp>
        <p:sp>
          <p:nvSpPr>
            <p:cNvPr id="25" name="TextBox 24">
              <a:extLst>
                <a:ext uri="{FF2B5EF4-FFF2-40B4-BE49-F238E27FC236}">
                  <a16:creationId xmlns:a16="http://schemas.microsoft.com/office/drawing/2014/main" id="{6069C611-3F45-C03C-2E26-55406E1A700B}"/>
                </a:ext>
              </a:extLst>
            </p:cNvPr>
            <p:cNvSpPr txBox="1"/>
            <p:nvPr/>
          </p:nvSpPr>
          <p:spPr>
            <a:xfrm>
              <a:off x="1581647" y="5559552"/>
              <a:ext cx="2259710" cy="307777"/>
            </a:xfrm>
            <a:prstGeom prst="rect">
              <a:avLst/>
            </a:prstGeom>
            <a:noFill/>
          </p:spPr>
          <p:txBody>
            <a:bodyPr wrap="square" rtlCol="0">
              <a:spAutoFit/>
            </a:bodyPr>
            <a:lstStyle/>
            <a:p>
              <a:pPr algn="ctr"/>
              <a:r>
                <a:rPr lang="en-US" sz="1400" dirty="0">
                  <a:solidFill>
                    <a:schemeClr val="bg1"/>
                  </a:solidFill>
                  <a:latin typeface="Montserrat" panose="00000500000000000000" pitchFamily="2" charset="0"/>
                </a:rPr>
                <a:t>@luismanez</a:t>
              </a:r>
            </a:p>
          </p:txBody>
        </p:sp>
      </p:grpSp>
    </p:spTree>
    <p:extLst>
      <p:ext uri="{BB962C8B-B14F-4D97-AF65-F5344CB8AC3E}">
        <p14:creationId xmlns:p14="http://schemas.microsoft.com/office/powerpoint/2010/main" val="3176208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6D074F5-D485-46C8-11DC-374771BE012B}"/>
              </a:ext>
            </a:extLst>
          </p:cNvPr>
          <p:cNvGrpSpPr/>
          <p:nvPr/>
        </p:nvGrpSpPr>
        <p:grpSpPr>
          <a:xfrm>
            <a:off x="150304" y="108966"/>
            <a:ext cx="2241423" cy="270605"/>
            <a:chOff x="205168" y="169926"/>
            <a:chExt cx="2241423" cy="270605"/>
          </a:xfrm>
        </p:grpSpPr>
        <p:pic>
          <p:nvPicPr>
            <p:cNvPr id="8" name="Graphic 7">
              <a:extLst>
                <a:ext uri="{FF2B5EF4-FFF2-40B4-BE49-F238E27FC236}">
                  <a16:creationId xmlns:a16="http://schemas.microsoft.com/office/drawing/2014/main" id="{D999741A-714B-E58E-1FF4-3C76ACBF40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168" y="169926"/>
              <a:ext cx="333375" cy="190500"/>
            </a:xfrm>
            <a:prstGeom prst="rect">
              <a:avLst/>
            </a:prstGeom>
          </p:spPr>
        </p:pic>
        <p:sp>
          <p:nvSpPr>
            <p:cNvPr id="9" name="TextBox 8">
              <a:extLst>
                <a:ext uri="{FF2B5EF4-FFF2-40B4-BE49-F238E27FC236}">
                  <a16:creationId xmlns:a16="http://schemas.microsoft.com/office/drawing/2014/main" id="{EFAB510F-D24D-4598-0B9A-2E73C19CBB8E}"/>
                </a:ext>
              </a:extLst>
            </p:cNvPr>
            <p:cNvSpPr txBox="1"/>
            <p:nvPr/>
          </p:nvSpPr>
          <p:spPr>
            <a:xfrm>
              <a:off x="538543" y="194310"/>
              <a:ext cx="190804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300" normalizeH="0" baseline="0" noProof="0" dirty="0">
                  <a:ln>
                    <a:noFill/>
                  </a:ln>
                  <a:solidFill>
                    <a:prstClr val="white"/>
                  </a:solidFill>
                  <a:effectLst/>
                  <a:uLnTx/>
                  <a:uFillTx/>
                  <a:latin typeface="Montserrat" panose="00000500000000000000" pitchFamily="2" charset="0"/>
                  <a:ea typeface="Open Sans" panose="020B0606030504020204" pitchFamily="34" charset="0"/>
                  <a:cs typeface="Open Sans" panose="020B0606030504020204" pitchFamily="34" charset="0"/>
                </a:rPr>
                <a:t>LUIS MAÑEZ</a:t>
              </a:r>
            </a:p>
          </p:txBody>
        </p:sp>
      </p:grpSp>
      <p:sp>
        <p:nvSpPr>
          <p:cNvPr id="13" name="Title 1">
            <a:extLst>
              <a:ext uri="{FF2B5EF4-FFF2-40B4-BE49-F238E27FC236}">
                <a16:creationId xmlns:a16="http://schemas.microsoft.com/office/drawing/2014/main" id="{8D2BC988-AB38-11A0-10E7-F7F02D56E204}"/>
              </a:ext>
            </a:extLst>
          </p:cNvPr>
          <p:cNvSpPr>
            <a:spLocks noGrp="1"/>
          </p:cNvSpPr>
          <p:nvPr>
            <p:ph type="ctrTitle"/>
          </p:nvPr>
        </p:nvSpPr>
        <p:spPr>
          <a:xfrm>
            <a:off x="7595616" y="583345"/>
            <a:ext cx="3445171" cy="2274155"/>
          </a:xfrm>
        </p:spPr>
        <p:txBody>
          <a:bodyPr anchor="b">
            <a:normAutofit/>
          </a:bodyPr>
          <a:lstStyle/>
          <a:p>
            <a:pPr algn="r"/>
            <a:r>
              <a:rPr lang="es-ES" sz="4800" b="1" dirty="0" err="1">
                <a:latin typeface="Montserrat" panose="00000500000000000000" pitchFamily="2" charset="0"/>
              </a:rPr>
              <a:t>See</a:t>
            </a:r>
            <a:r>
              <a:rPr lang="es-ES" sz="4800" b="1" dirty="0">
                <a:latin typeface="Montserrat" panose="00000500000000000000" pitchFamily="2" charset="0"/>
              </a:rPr>
              <a:t> </a:t>
            </a:r>
            <a:br>
              <a:rPr lang="es-ES" sz="4800" b="1" dirty="0">
                <a:latin typeface="Montserrat" panose="00000500000000000000" pitchFamily="2" charset="0"/>
              </a:rPr>
            </a:br>
            <a:r>
              <a:rPr lang="es-ES" sz="4800" b="1" dirty="0" err="1">
                <a:latin typeface="Montserrat" panose="00000500000000000000" pitchFamily="2" charset="0"/>
              </a:rPr>
              <a:t>it</a:t>
            </a:r>
            <a:r>
              <a:rPr lang="es-ES" sz="4800" b="1" dirty="0">
                <a:latin typeface="Montserrat" panose="00000500000000000000" pitchFamily="2" charset="0"/>
              </a:rPr>
              <a:t> in </a:t>
            </a:r>
            <a:br>
              <a:rPr lang="es-ES" sz="4800" b="1" dirty="0">
                <a:latin typeface="Montserrat" panose="00000500000000000000" pitchFamily="2" charset="0"/>
              </a:rPr>
            </a:br>
            <a:r>
              <a:rPr lang="es-ES" sz="4800" b="1" dirty="0" err="1">
                <a:latin typeface="Montserrat" panose="00000500000000000000" pitchFamily="2" charset="0"/>
              </a:rPr>
              <a:t>action</a:t>
            </a:r>
            <a:endParaRPr lang="en-US" sz="4800" b="1" dirty="0">
              <a:latin typeface="Montserrat" panose="00000500000000000000" pitchFamily="2" charset="0"/>
            </a:endParaRPr>
          </a:p>
        </p:txBody>
      </p:sp>
      <p:sp>
        <p:nvSpPr>
          <p:cNvPr id="17" name="TextBox 16">
            <a:extLst>
              <a:ext uri="{FF2B5EF4-FFF2-40B4-BE49-F238E27FC236}">
                <a16:creationId xmlns:a16="http://schemas.microsoft.com/office/drawing/2014/main" id="{2F542D9D-157B-132B-9C43-7DAC582BB741}"/>
              </a:ext>
            </a:extLst>
          </p:cNvPr>
          <p:cNvSpPr txBox="1"/>
          <p:nvPr/>
        </p:nvSpPr>
        <p:spPr>
          <a:xfrm>
            <a:off x="0" y="6501622"/>
            <a:ext cx="12070080" cy="276999"/>
          </a:xfrm>
          <a:prstGeom prst="rect">
            <a:avLst/>
          </a:prstGeom>
          <a:noFill/>
        </p:spPr>
        <p:txBody>
          <a:bodyPr wrap="square">
            <a:spAutoFit/>
          </a:bodyPr>
          <a:lstStyle/>
          <a:p>
            <a:pPr marL="360000" marR="0" lvl="0" indent="0" algn="r" defTabSz="914400"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#SharePoint Framework community call 30th of June 2022</a:t>
            </a:r>
          </a:p>
        </p:txBody>
      </p:sp>
      <p:pic>
        <p:nvPicPr>
          <p:cNvPr id="5" name="Picture 4">
            <a:extLst>
              <a:ext uri="{FF2B5EF4-FFF2-40B4-BE49-F238E27FC236}">
                <a16:creationId xmlns:a16="http://schemas.microsoft.com/office/drawing/2014/main" id="{36AE15CE-8CE2-DE12-6E65-E27B7547DC56}"/>
              </a:ext>
            </a:extLst>
          </p:cNvPr>
          <p:cNvPicPr>
            <a:picLocks noChangeAspect="1"/>
          </p:cNvPicPr>
          <p:nvPr/>
        </p:nvPicPr>
        <p:blipFill>
          <a:blip r:embed="rId4">
            <a:duotone>
              <a:prstClr val="black"/>
              <a:srgbClr val="6667AB">
                <a:tint val="45000"/>
                <a:satMod val="400000"/>
              </a:srgbClr>
            </a:duotone>
          </a:blip>
          <a:stretch>
            <a:fillRect/>
          </a:stretch>
        </p:blipFill>
        <p:spPr>
          <a:xfrm>
            <a:off x="1689570" y="877824"/>
            <a:ext cx="5813630" cy="5392994"/>
          </a:xfrm>
          <a:prstGeom prst="rect">
            <a:avLst/>
          </a:prstGeom>
          <a:ln>
            <a:solidFill>
              <a:schemeClr val="bg1"/>
            </a:solidFill>
          </a:ln>
        </p:spPr>
      </p:pic>
    </p:spTree>
    <p:extLst>
      <p:ext uri="{BB962C8B-B14F-4D97-AF65-F5344CB8AC3E}">
        <p14:creationId xmlns:p14="http://schemas.microsoft.com/office/powerpoint/2010/main" val="844556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6D074F5-D485-46C8-11DC-374771BE012B}"/>
              </a:ext>
            </a:extLst>
          </p:cNvPr>
          <p:cNvGrpSpPr/>
          <p:nvPr/>
        </p:nvGrpSpPr>
        <p:grpSpPr>
          <a:xfrm>
            <a:off x="150304" y="108966"/>
            <a:ext cx="2241423" cy="270605"/>
            <a:chOff x="205168" y="169926"/>
            <a:chExt cx="2241423" cy="270605"/>
          </a:xfrm>
        </p:grpSpPr>
        <p:pic>
          <p:nvPicPr>
            <p:cNvPr id="8" name="Graphic 7">
              <a:extLst>
                <a:ext uri="{FF2B5EF4-FFF2-40B4-BE49-F238E27FC236}">
                  <a16:creationId xmlns:a16="http://schemas.microsoft.com/office/drawing/2014/main" id="{D999741A-714B-E58E-1FF4-3C76ACBF40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168" y="169926"/>
              <a:ext cx="333375" cy="190500"/>
            </a:xfrm>
            <a:prstGeom prst="rect">
              <a:avLst/>
            </a:prstGeom>
          </p:spPr>
        </p:pic>
        <p:sp>
          <p:nvSpPr>
            <p:cNvPr id="9" name="TextBox 8">
              <a:extLst>
                <a:ext uri="{FF2B5EF4-FFF2-40B4-BE49-F238E27FC236}">
                  <a16:creationId xmlns:a16="http://schemas.microsoft.com/office/drawing/2014/main" id="{EFAB510F-D24D-4598-0B9A-2E73C19CBB8E}"/>
                </a:ext>
              </a:extLst>
            </p:cNvPr>
            <p:cNvSpPr txBox="1"/>
            <p:nvPr/>
          </p:nvSpPr>
          <p:spPr>
            <a:xfrm>
              <a:off x="538543" y="194310"/>
              <a:ext cx="190804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300" normalizeH="0" baseline="0" noProof="0" dirty="0">
                  <a:ln>
                    <a:noFill/>
                  </a:ln>
                  <a:solidFill>
                    <a:prstClr val="white"/>
                  </a:solidFill>
                  <a:effectLst/>
                  <a:uLnTx/>
                  <a:uFillTx/>
                  <a:latin typeface="Montserrat" panose="00000500000000000000" pitchFamily="2" charset="0"/>
                  <a:ea typeface="Open Sans" panose="020B0606030504020204" pitchFamily="34" charset="0"/>
                  <a:cs typeface="Open Sans" panose="020B0606030504020204" pitchFamily="34" charset="0"/>
                </a:rPr>
                <a:t>LUIS MAÑEZ</a:t>
              </a:r>
            </a:p>
          </p:txBody>
        </p:sp>
      </p:grpSp>
      <p:sp>
        <p:nvSpPr>
          <p:cNvPr id="17" name="TextBox 16">
            <a:extLst>
              <a:ext uri="{FF2B5EF4-FFF2-40B4-BE49-F238E27FC236}">
                <a16:creationId xmlns:a16="http://schemas.microsoft.com/office/drawing/2014/main" id="{2F542D9D-157B-132B-9C43-7DAC582BB741}"/>
              </a:ext>
            </a:extLst>
          </p:cNvPr>
          <p:cNvSpPr txBox="1"/>
          <p:nvPr/>
        </p:nvSpPr>
        <p:spPr>
          <a:xfrm>
            <a:off x="0" y="6501622"/>
            <a:ext cx="12070080" cy="276999"/>
          </a:xfrm>
          <a:prstGeom prst="rect">
            <a:avLst/>
          </a:prstGeom>
          <a:noFill/>
        </p:spPr>
        <p:txBody>
          <a:bodyPr wrap="square">
            <a:spAutoFit/>
          </a:bodyPr>
          <a:lstStyle/>
          <a:p>
            <a:pPr marL="360000" marR="0" lvl="0" indent="0" algn="r" defTabSz="914400"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#SharePoint Framework community call 30th of June 2022</a:t>
            </a:r>
          </a:p>
        </p:txBody>
      </p:sp>
      <p:sp>
        <p:nvSpPr>
          <p:cNvPr id="2" name="Title 1">
            <a:extLst>
              <a:ext uri="{FF2B5EF4-FFF2-40B4-BE49-F238E27FC236}">
                <a16:creationId xmlns:a16="http://schemas.microsoft.com/office/drawing/2014/main" id="{8002D012-C558-C085-0462-8A0CF19139F8}"/>
              </a:ext>
            </a:extLst>
          </p:cNvPr>
          <p:cNvSpPr>
            <a:spLocks noGrp="1"/>
          </p:cNvSpPr>
          <p:nvPr>
            <p:ph type="title"/>
          </p:nvPr>
        </p:nvSpPr>
        <p:spPr/>
        <p:txBody>
          <a:bodyPr>
            <a:normAutofit/>
          </a:bodyPr>
          <a:lstStyle/>
          <a:p>
            <a:r>
              <a:rPr lang="en-US" sz="2800" b="1" dirty="0">
                <a:latin typeface="Montserrat" panose="00000500000000000000" pitchFamily="2" charset="0"/>
              </a:rPr>
              <a:t>MS Graph API Beta Profile Endpoint</a:t>
            </a:r>
          </a:p>
        </p:txBody>
      </p:sp>
      <p:sp>
        <p:nvSpPr>
          <p:cNvPr id="11" name="TextBox 10">
            <a:extLst>
              <a:ext uri="{FF2B5EF4-FFF2-40B4-BE49-F238E27FC236}">
                <a16:creationId xmlns:a16="http://schemas.microsoft.com/office/drawing/2014/main" id="{4AA9BB4D-2C62-4FF5-2D11-665E4C8D69D1}"/>
              </a:ext>
            </a:extLst>
          </p:cNvPr>
          <p:cNvSpPr txBox="1"/>
          <p:nvPr/>
        </p:nvSpPr>
        <p:spPr>
          <a:xfrm>
            <a:off x="1205484" y="5464987"/>
            <a:ext cx="9256776" cy="338554"/>
          </a:xfrm>
          <a:prstGeom prst="rect">
            <a:avLst/>
          </a:prstGeom>
          <a:noFill/>
        </p:spPr>
        <p:txBody>
          <a:bodyPr wrap="square">
            <a:spAutoFit/>
          </a:bodyPr>
          <a:lstStyle/>
          <a:p>
            <a:pPr algn="ctr"/>
            <a:r>
              <a:rPr lang="en-US" sz="1600" dirty="0">
                <a:solidFill>
                  <a:schemeClr val="bg1"/>
                </a:solidFill>
                <a:latin typeface="Montserrat" panose="00000500000000000000" pitchFamily="2" charset="0"/>
              </a:rPr>
              <a:t>https://docs.microsoft.com/en-us/graph/api/resources/profile?view=graph-rest-beta</a:t>
            </a:r>
          </a:p>
        </p:txBody>
      </p:sp>
      <p:sp>
        <p:nvSpPr>
          <p:cNvPr id="6" name="TextBox 5">
            <a:extLst>
              <a:ext uri="{FF2B5EF4-FFF2-40B4-BE49-F238E27FC236}">
                <a16:creationId xmlns:a16="http://schemas.microsoft.com/office/drawing/2014/main" id="{4AD41A79-20CF-3067-D1DD-AFAA4365838B}"/>
              </a:ext>
            </a:extLst>
          </p:cNvPr>
          <p:cNvSpPr txBox="1"/>
          <p:nvPr/>
        </p:nvSpPr>
        <p:spPr>
          <a:xfrm>
            <a:off x="1091184" y="1937566"/>
            <a:ext cx="9870948" cy="2982868"/>
          </a:xfrm>
          <a:prstGeom prst="rect">
            <a:avLst/>
          </a:prstGeom>
          <a:noFill/>
        </p:spPr>
        <p:txBody>
          <a:bodyPr wrap="square" numCol="3" rtlCol="0">
            <a:spAutoFit/>
          </a:bodyPr>
          <a:lstStyle/>
          <a:p>
            <a:pPr marL="285750" indent="-285750">
              <a:lnSpc>
                <a:spcPct val="150000"/>
              </a:lnSpc>
              <a:buClr>
                <a:srgbClr val="00CFE6"/>
              </a:buClr>
              <a:buFont typeface="Arial" panose="020B0604020202020204" pitchFamily="34" charset="0"/>
              <a:buChar char="•"/>
            </a:pPr>
            <a:r>
              <a:rPr lang="en-US" dirty="0">
                <a:solidFill>
                  <a:schemeClr val="bg1"/>
                </a:solidFill>
                <a:latin typeface="Montserrat" panose="00000500000000000000" pitchFamily="2" charset="0"/>
              </a:rPr>
              <a:t>Profile</a:t>
            </a:r>
          </a:p>
          <a:p>
            <a:pPr marL="285750" indent="-285750">
              <a:lnSpc>
                <a:spcPct val="150000"/>
              </a:lnSpc>
              <a:buClr>
                <a:srgbClr val="00CFE6"/>
              </a:buClr>
              <a:buFont typeface="Arial" panose="020B0604020202020204" pitchFamily="34" charset="0"/>
              <a:buChar char="•"/>
            </a:pPr>
            <a:r>
              <a:rPr lang="en-US" dirty="0">
                <a:solidFill>
                  <a:schemeClr val="bg1"/>
                </a:solidFill>
                <a:latin typeface="Montserrat" panose="00000500000000000000" pitchFamily="2" charset="0"/>
              </a:rPr>
              <a:t>Account Information</a:t>
            </a:r>
          </a:p>
          <a:p>
            <a:pPr marL="285750" indent="-285750">
              <a:lnSpc>
                <a:spcPct val="150000"/>
              </a:lnSpc>
              <a:buClr>
                <a:srgbClr val="00CFE6"/>
              </a:buClr>
              <a:buFont typeface="Arial" panose="020B0604020202020204" pitchFamily="34" charset="0"/>
              <a:buChar char="•"/>
            </a:pPr>
            <a:r>
              <a:rPr lang="en-US" dirty="0">
                <a:solidFill>
                  <a:schemeClr val="bg1"/>
                </a:solidFill>
                <a:latin typeface="Montserrat" panose="00000500000000000000" pitchFamily="2" charset="0"/>
              </a:rPr>
              <a:t>Addresses</a:t>
            </a:r>
          </a:p>
          <a:p>
            <a:pPr marL="285750" indent="-285750">
              <a:lnSpc>
                <a:spcPct val="150000"/>
              </a:lnSpc>
              <a:buClr>
                <a:srgbClr val="00CFE6"/>
              </a:buClr>
              <a:buFont typeface="Arial" panose="020B0604020202020204" pitchFamily="34" charset="0"/>
              <a:buChar char="•"/>
            </a:pPr>
            <a:r>
              <a:rPr lang="en-US" dirty="0">
                <a:solidFill>
                  <a:schemeClr val="bg1"/>
                </a:solidFill>
                <a:latin typeface="Montserrat" panose="00000500000000000000" pitchFamily="2" charset="0"/>
              </a:rPr>
              <a:t>Anniversaries</a:t>
            </a:r>
          </a:p>
          <a:p>
            <a:pPr marL="285750" indent="-285750">
              <a:lnSpc>
                <a:spcPct val="150000"/>
              </a:lnSpc>
              <a:buClr>
                <a:srgbClr val="00CFE6"/>
              </a:buClr>
              <a:buFont typeface="Arial" panose="020B0604020202020204" pitchFamily="34" charset="0"/>
              <a:buChar char="•"/>
            </a:pPr>
            <a:r>
              <a:rPr lang="en-US" dirty="0">
                <a:solidFill>
                  <a:schemeClr val="bg1"/>
                </a:solidFill>
                <a:latin typeface="Montserrat" panose="00000500000000000000" pitchFamily="2" charset="0"/>
              </a:rPr>
              <a:t>Awards</a:t>
            </a:r>
          </a:p>
          <a:p>
            <a:pPr marL="285750" indent="-285750">
              <a:lnSpc>
                <a:spcPct val="150000"/>
              </a:lnSpc>
              <a:buClr>
                <a:srgbClr val="00CFE6"/>
              </a:buClr>
              <a:buFont typeface="Arial" panose="020B0604020202020204" pitchFamily="34" charset="0"/>
              <a:buChar char="•"/>
            </a:pPr>
            <a:r>
              <a:rPr lang="en-US" dirty="0">
                <a:solidFill>
                  <a:schemeClr val="bg1"/>
                </a:solidFill>
                <a:latin typeface="Montserrat" panose="00000500000000000000" pitchFamily="2" charset="0"/>
              </a:rPr>
              <a:t>Certifications</a:t>
            </a:r>
          </a:p>
          <a:p>
            <a:pPr marL="285750" indent="-285750">
              <a:lnSpc>
                <a:spcPct val="150000"/>
              </a:lnSpc>
              <a:buClr>
                <a:srgbClr val="00CFE6"/>
              </a:buClr>
              <a:buFont typeface="Arial" panose="020B0604020202020204" pitchFamily="34" charset="0"/>
              <a:buChar char="•"/>
            </a:pPr>
            <a:r>
              <a:rPr lang="en-US" dirty="0">
                <a:solidFill>
                  <a:schemeClr val="bg1"/>
                </a:solidFill>
                <a:latin typeface="Montserrat" panose="00000500000000000000" pitchFamily="2" charset="0"/>
              </a:rPr>
              <a:t>Educational Activity</a:t>
            </a:r>
          </a:p>
          <a:p>
            <a:pPr marL="285750" indent="-285750">
              <a:lnSpc>
                <a:spcPct val="150000"/>
              </a:lnSpc>
              <a:buClr>
                <a:srgbClr val="00CFE6"/>
              </a:buClr>
              <a:buFont typeface="Arial" panose="020B0604020202020204" pitchFamily="34" charset="0"/>
              <a:buChar char="•"/>
            </a:pPr>
            <a:r>
              <a:rPr lang="en-US" dirty="0">
                <a:solidFill>
                  <a:schemeClr val="bg1"/>
                </a:solidFill>
                <a:latin typeface="Montserrat" panose="00000500000000000000" pitchFamily="2" charset="0"/>
              </a:rPr>
              <a:t>Email Address</a:t>
            </a:r>
          </a:p>
          <a:p>
            <a:pPr marL="285750" indent="-285750">
              <a:lnSpc>
                <a:spcPct val="150000"/>
              </a:lnSpc>
              <a:buClr>
                <a:srgbClr val="00CFE6"/>
              </a:buClr>
              <a:buFont typeface="Arial" panose="020B0604020202020204" pitchFamily="34" charset="0"/>
              <a:buChar char="•"/>
            </a:pPr>
            <a:r>
              <a:rPr lang="en-US" dirty="0">
                <a:solidFill>
                  <a:schemeClr val="bg1"/>
                </a:solidFill>
                <a:latin typeface="Montserrat" panose="00000500000000000000" pitchFamily="2" charset="0"/>
              </a:rPr>
              <a:t>Interests</a:t>
            </a:r>
          </a:p>
          <a:p>
            <a:pPr marL="285750" indent="-285750">
              <a:lnSpc>
                <a:spcPct val="150000"/>
              </a:lnSpc>
              <a:buClr>
                <a:srgbClr val="00CFE6"/>
              </a:buClr>
              <a:buFont typeface="Arial" panose="020B0604020202020204" pitchFamily="34" charset="0"/>
              <a:buChar char="•"/>
            </a:pPr>
            <a:r>
              <a:rPr lang="en-US" dirty="0">
                <a:solidFill>
                  <a:schemeClr val="bg1"/>
                </a:solidFill>
                <a:latin typeface="Montserrat" panose="00000500000000000000" pitchFamily="2" charset="0"/>
              </a:rPr>
              <a:t>Languages</a:t>
            </a:r>
          </a:p>
          <a:p>
            <a:pPr marL="285750" indent="-285750">
              <a:lnSpc>
                <a:spcPct val="150000"/>
              </a:lnSpc>
              <a:buClr>
                <a:srgbClr val="00CFE6"/>
              </a:buClr>
              <a:buFont typeface="Arial" panose="020B0604020202020204" pitchFamily="34" charset="0"/>
              <a:buChar char="•"/>
            </a:pPr>
            <a:r>
              <a:rPr lang="en-US" dirty="0">
                <a:solidFill>
                  <a:schemeClr val="bg1"/>
                </a:solidFill>
                <a:latin typeface="Montserrat" panose="00000500000000000000" pitchFamily="2" charset="0"/>
              </a:rPr>
              <a:t>Names</a:t>
            </a:r>
          </a:p>
          <a:p>
            <a:pPr marL="285750" indent="-285750">
              <a:lnSpc>
                <a:spcPct val="150000"/>
              </a:lnSpc>
              <a:buClr>
                <a:srgbClr val="00CFE6"/>
              </a:buClr>
              <a:buFont typeface="Arial" panose="020B0604020202020204" pitchFamily="34" charset="0"/>
              <a:buChar char="•"/>
            </a:pPr>
            <a:r>
              <a:rPr lang="en-US" dirty="0">
                <a:solidFill>
                  <a:schemeClr val="bg1"/>
                </a:solidFill>
                <a:latin typeface="Montserrat" panose="00000500000000000000" pitchFamily="2" charset="0"/>
              </a:rPr>
              <a:t>Notes</a:t>
            </a:r>
          </a:p>
          <a:p>
            <a:pPr marL="285750" indent="-285750">
              <a:lnSpc>
                <a:spcPct val="150000"/>
              </a:lnSpc>
              <a:buClr>
                <a:srgbClr val="00CFE6"/>
              </a:buClr>
              <a:buFont typeface="Arial" panose="020B0604020202020204" pitchFamily="34" charset="0"/>
              <a:buChar char="•"/>
            </a:pPr>
            <a:r>
              <a:rPr lang="en-US" dirty="0">
                <a:solidFill>
                  <a:schemeClr val="bg1"/>
                </a:solidFill>
                <a:latin typeface="Montserrat" panose="00000500000000000000" pitchFamily="2" charset="0"/>
              </a:rPr>
              <a:t>Patents</a:t>
            </a:r>
          </a:p>
          <a:p>
            <a:pPr marL="285750" indent="-285750">
              <a:lnSpc>
                <a:spcPct val="150000"/>
              </a:lnSpc>
              <a:buClr>
                <a:srgbClr val="00CFE6"/>
              </a:buClr>
              <a:buFont typeface="Arial" panose="020B0604020202020204" pitchFamily="34" charset="0"/>
              <a:buChar char="•"/>
            </a:pPr>
            <a:r>
              <a:rPr lang="en-US" dirty="0">
                <a:solidFill>
                  <a:schemeClr val="bg1"/>
                </a:solidFill>
                <a:latin typeface="Montserrat" panose="00000500000000000000" pitchFamily="2" charset="0"/>
              </a:rPr>
              <a:t>Phones</a:t>
            </a:r>
          </a:p>
          <a:p>
            <a:pPr marL="285750" indent="-285750">
              <a:lnSpc>
                <a:spcPct val="150000"/>
              </a:lnSpc>
              <a:buClr>
                <a:srgbClr val="00CFE6"/>
              </a:buClr>
              <a:buFont typeface="Arial" panose="020B0604020202020204" pitchFamily="34" charset="0"/>
              <a:buChar char="•"/>
            </a:pPr>
            <a:r>
              <a:rPr lang="en-US" dirty="0">
                <a:solidFill>
                  <a:schemeClr val="bg1"/>
                </a:solidFill>
                <a:latin typeface="Montserrat" panose="00000500000000000000" pitchFamily="2" charset="0"/>
              </a:rPr>
              <a:t>Positions</a:t>
            </a:r>
          </a:p>
          <a:p>
            <a:pPr marL="285750" indent="-285750">
              <a:lnSpc>
                <a:spcPct val="150000"/>
              </a:lnSpc>
              <a:buClr>
                <a:srgbClr val="00CFE6"/>
              </a:buClr>
              <a:buFont typeface="Arial" panose="020B0604020202020204" pitchFamily="34" charset="0"/>
              <a:buChar char="•"/>
            </a:pPr>
            <a:r>
              <a:rPr lang="en-US" dirty="0">
                <a:solidFill>
                  <a:schemeClr val="bg1"/>
                </a:solidFill>
                <a:latin typeface="Montserrat" panose="00000500000000000000" pitchFamily="2" charset="0"/>
              </a:rPr>
              <a:t>Projects</a:t>
            </a:r>
          </a:p>
          <a:p>
            <a:pPr marL="285750" indent="-285750">
              <a:lnSpc>
                <a:spcPct val="150000"/>
              </a:lnSpc>
              <a:buClr>
                <a:srgbClr val="00CFE6"/>
              </a:buClr>
              <a:buFont typeface="Arial" panose="020B0604020202020204" pitchFamily="34" charset="0"/>
              <a:buChar char="•"/>
            </a:pPr>
            <a:r>
              <a:rPr lang="en-US" dirty="0">
                <a:solidFill>
                  <a:schemeClr val="bg1"/>
                </a:solidFill>
                <a:latin typeface="Montserrat" panose="00000500000000000000" pitchFamily="2" charset="0"/>
              </a:rPr>
              <a:t>Publications</a:t>
            </a:r>
          </a:p>
          <a:p>
            <a:pPr marL="285750" indent="-285750">
              <a:lnSpc>
                <a:spcPct val="150000"/>
              </a:lnSpc>
              <a:buClr>
                <a:srgbClr val="00CFE6"/>
              </a:buClr>
              <a:buFont typeface="Arial" panose="020B0604020202020204" pitchFamily="34" charset="0"/>
              <a:buChar char="•"/>
            </a:pPr>
            <a:r>
              <a:rPr lang="en-US" dirty="0">
                <a:solidFill>
                  <a:schemeClr val="bg1"/>
                </a:solidFill>
                <a:latin typeface="Montserrat" panose="00000500000000000000" pitchFamily="2" charset="0"/>
              </a:rPr>
              <a:t>Responsibilities</a:t>
            </a:r>
          </a:p>
          <a:p>
            <a:pPr marL="285750" indent="-285750">
              <a:lnSpc>
                <a:spcPct val="150000"/>
              </a:lnSpc>
              <a:buClr>
                <a:srgbClr val="00CFE6"/>
              </a:buClr>
              <a:buFont typeface="Arial" panose="020B0604020202020204" pitchFamily="34" charset="0"/>
              <a:buChar char="•"/>
            </a:pPr>
            <a:r>
              <a:rPr lang="en-US" dirty="0">
                <a:solidFill>
                  <a:schemeClr val="bg1"/>
                </a:solidFill>
                <a:latin typeface="Montserrat" panose="00000500000000000000" pitchFamily="2" charset="0"/>
              </a:rPr>
              <a:t>Skills</a:t>
            </a:r>
          </a:p>
          <a:p>
            <a:pPr marL="285750" indent="-285750">
              <a:lnSpc>
                <a:spcPct val="150000"/>
              </a:lnSpc>
              <a:buClr>
                <a:srgbClr val="00CFE6"/>
              </a:buClr>
              <a:buFont typeface="Arial" panose="020B0604020202020204" pitchFamily="34" charset="0"/>
              <a:buChar char="•"/>
            </a:pPr>
            <a:r>
              <a:rPr lang="en-US" dirty="0">
                <a:solidFill>
                  <a:schemeClr val="bg1"/>
                </a:solidFill>
                <a:latin typeface="Montserrat" panose="00000500000000000000" pitchFamily="2" charset="0"/>
              </a:rPr>
              <a:t>Web Accounts</a:t>
            </a:r>
          </a:p>
          <a:p>
            <a:pPr marL="285750" indent="-285750">
              <a:lnSpc>
                <a:spcPct val="150000"/>
              </a:lnSpc>
              <a:buClr>
                <a:srgbClr val="00CFE6"/>
              </a:buClr>
              <a:buFont typeface="Arial" panose="020B0604020202020204" pitchFamily="34" charset="0"/>
              <a:buChar char="•"/>
            </a:pPr>
            <a:r>
              <a:rPr lang="en-US" dirty="0">
                <a:solidFill>
                  <a:schemeClr val="bg1"/>
                </a:solidFill>
                <a:latin typeface="Montserrat" panose="00000500000000000000" pitchFamily="2" charset="0"/>
              </a:rPr>
              <a:t>Websites</a:t>
            </a:r>
          </a:p>
        </p:txBody>
      </p:sp>
    </p:spTree>
    <p:extLst>
      <p:ext uri="{BB962C8B-B14F-4D97-AF65-F5344CB8AC3E}">
        <p14:creationId xmlns:p14="http://schemas.microsoft.com/office/powerpoint/2010/main" val="4155692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6D074F5-D485-46C8-11DC-374771BE012B}"/>
              </a:ext>
            </a:extLst>
          </p:cNvPr>
          <p:cNvGrpSpPr/>
          <p:nvPr/>
        </p:nvGrpSpPr>
        <p:grpSpPr>
          <a:xfrm>
            <a:off x="150304" y="108966"/>
            <a:ext cx="2241423" cy="270605"/>
            <a:chOff x="205168" y="169926"/>
            <a:chExt cx="2241423" cy="270605"/>
          </a:xfrm>
        </p:grpSpPr>
        <p:pic>
          <p:nvPicPr>
            <p:cNvPr id="8" name="Graphic 7">
              <a:extLst>
                <a:ext uri="{FF2B5EF4-FFF2-40B4-BE49-F238E27FC236}">
                  <a16:creationId xmlns:a16="http://schemas.microsoft.com/office/drawing/2014/main" id="{D999741A-714B-E58E-1FF4-3C76ACBF40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168" y="169926"/>
              <a:ext cx="333375" cy="190500"/>
            </a:xfrm>
            <a:prstGeom prst="rect">
              <a:avLst/>
            </a:prstGeom>
          </p:spPr>
        </p:pic>
        <p:sp>
          <p:nvSpPr>
            <p:cNvPr id="9" name="TextBox 8">
              <a:extLst>
                <a:ext uri="{FF2B5EF4-FFF2-40B4-BE49-F238E27FC236}">
                  <a16:creationId xmlns:a16="http://schemas.microsoft.com/office/drawing/2014/main" id="{EFAB510F-D24D-4598-0B9A-2E73C19CBB8E}"/>
                </a:ext>
              </a:extLst>
            </p:cNvPr>
            <p:cNvSpPr txBox="1"/>
            <p:nvPr/>
          </p:nvSpPr>
          <p:spPr>
            <a:xfrm>
              <a:off x="538543" y="194310"/>
              <a:ext cx="190804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300" normalizeH="0" baseline="0" noProof="0" dirty="0">
                  <a:ln>
                    <a:noFill/>
                  </a:ln>
                  <a:solidFill>
                    <a:prstClr val="white"/>
                  </a:solidFill>
                  <a:effectLst/>
                  <a:uLnTx/>
                  <a:uFillTx/>
                  <a:latin typeface="Montserrat" panose="00000500000000000000" pitchFamily="2" charset="0"/>
                  <a:ea typeface="Open Sans" panose="020B0606030504020204" pitchFamily="34" charset="0"/>
                  <a:cs typeface="Open Sans" panose="020B0606030504020204" pitchFamily="34" charset="0"/>
                </a:rPr>
                <a:t>LUIS MAÑEZ</a:t>
              </a:r>
            </a:p>
          </p:txBody>
        </p:sp>
      </p:grpSp>
      <p:sp>
        <p:nvSpPr>
          <p:cNvPr id="17" name="TextBox 16">
            <a:extLst>
              <a:ext uri="{FF2B5EF4-FFF2-40B4-BE49-F238E27FC236}">
                <a16:creationId xmlns:a16="http://schemas.microsoft.com/office/drawing/2014/main" id="{2F542D9D-157B-132B-9C43-7DAC582BB741}"/>
              </a:ext>
            </a:extLst>
          </p:cNvPr>
          <p:cNvSpPr txBox="1"/>
          <p:nvPr/>
        </p:nvSpPr>
        <p:spPr>
          <a:xfrm>
            <a:off x="0" y="6501622"/>
            <a:ext cx="12070080" cy="276999"/>
          </a:xfrm>
          <a:prstGeom prst="rect">
            <a:avLst/>
          </a:prstGeom>
          <a:noFill/>
        </p:spPr>
        <p:txBody>
          <a:bodyPr wrap="square">
            <a:spAutoFit/>
          </a:bodyPr>
          <a:lstStyle/>
          <a:p>
            <a:pPr marL="360000" marR="0" lvl="0" indent="0" algn="r" defTabSz="914400"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#SharePoint Framework community call 30th of June 2022</a:t>
            </a:r>
          </a:p>
        </p:txBody>
      </p:sp>
      <p:sp>
        <p:nvSpPr>
          <p:cNvPr id="2" name="Title 1">
            <a:extLst>
              <a:ext uri="{FF2B5EF4-FFF2-40B4-BE49-F238E27FC236}">
                <a16:creationId xmlns:a16="http://schemas.microsoft.com/office/drawing/2014/main" id="{1FEE31C8-A9B4-EE78-FB62-72E6E01F5D09}"/>
              </a:ext>
            </a:extLst>
          </p:cNvPr>
          <p:cNvSpPr>
            <a:spLocks noGrp="1"/>
          </p:cNvSpPr>
          <p:nvPr>
            <p:ph type="title"/>
          </p:nvPr>
        </p:nvSpPr>
        <p:spPr/>
        <p:txBody>
          <a:bodyPr>
            <a:normAutofit/>
          </a:bodyPr>
          <a:lstStyle/>
          <a:p>
            <a:r>
              <a:rPr lang="en-US" sz="2800" b="1" dirty="0">
                <a:latin typeface="Montserrat" panose="00000500000000000000" pitchFamily="2" charset="0"/>
              </a:rPr>
              <a:t>Awards</a:t>
            </a:r>
          </a:p>
        </p:txBody>
      </p:sp>
      <p:pic>
        <p:nvPicPr>
          <p:cNvPr id="4" name="Picture 3">
            <a:extLst>
              <a:ext uri="{FF2B5EF4-FFF2-40B4-BE49-F238E27FC236}">
                <a16:creationId xmlns:a16="http://schemas.microsoft.com/office/drawing/2014/main" id="{2CE6A8D6-5B84-9357-98BA-8A6A48A01282}"/>
              </a:ext>
            </a:extLst>
          </p:cNvPr>
          <p:cNvPicPr>
            <a:picLocks noChangeAspect="1"/>
          </p:cNvPicPr>
          <p:nvPr/>
        </p:nvPicPr>
        <p:blipFill>
          <a:blip r:embed="rId4"/>
          <a:stretch>
            <a:fillRect/>
          </a:stretch>
        </p:blipFill>
        <p:spPr>
          <a:xfrm>
            <a:off x="2809784" y="911144"/>
            <a:ext cx="6572433" cy="5035713"/>
          </a:xfrm>
          <a:prstGeom prst="rect">
            <a:avLst/>
          </a:prstGeom>
          <a:ln>
            <a:solidFill>
              <a:schemeClr val="bg1"/>
            </a:solidFill>
          </a:ln>
        </p:spPr>
      </p:pic>
    </p:spTree>
    <p:extLst>
      <p:ext uri="{BB962C8B-B14F-4D97-AF65-F5344CB8AC3E}">
        <p14:creationId xmlns:p14="http://schemas.microsoft.com/office/powerpoint/2010/main" val="1031420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6D074F5-D485-46C8-11DC-374771BE012B}"/>
              </a:ext>
            </a:extLst>
          </p:cNvPr>
          <p:cNvGrpSpPr/>
          <p:nvPr/>
        </p:nvGrpSpPr>
        <p:grpSpPr>
          <a:xfrm>
            <a:off x="150304" y="108966"/>
            <a:ext cx="2241423" cy="270605"/>
            <a:chOff x="205168" y="169926"/>
            <a:chExt cx="2241423" cy="270605"/>
          </a:xfrm>
        </p:grpSpPr>
        <p:pic>
          <p:nvPicPr>
            <p:cNvPr id="8" name="Graphic 7">
              <a:extLst>
                <a:ext uri="{FF2B5EF4-FFF2-40B4-BE49-F238E27FC236}">
                  <a16:creationId xmlns:a16="http://schemas.microsoft.com/office/drawing/2014/main" id="{D999741A-714B-E58E-1FF4-3C76ACBF40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168" y="169926"/>
              <a:ext cx="333375" cy="190500"/>
            </a:xfrm>
            <a:prstGeom prst="rect">
              <a:avLst/>
            </a:prstGeom>
          </p:spPr>
        </p:pic>
        <p:sp>
          <p:nvSpPr>
            <p:cNvPr id="9" name="TextBox 8">
              <a:extLst>
                <a:ext uri="{FF2B5EF4-FFF2-40B4-BE49-F238E27FC236}">
                  <a16:creationId xmlns:a16="http://schemas.microsoft.com/office/drawing/2014/main" id="{EFAB510F-D24D-4598-0B9A-2E73C19CBB8E}"/>
                </a:ext>
              </a:extLst>
            </p:cNvPr>
            <p:cNvSpPr txBox="1"/>
            <p:nvPr/>
          </p:nvSpPr>
          <p:spPr>
            <a:xfrm>
              <a:off x="538543" y="194310"/>
              <a:ext cx="190804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300" normalizeH="0" baseline="0" noProof="0" dirty="0">
                  <a:ln>
                    <a:noFill/>
                  </a:ln>
                  <a:solidFill>
                    <a:prstClr val="white"/>
                  </a:solidFill>
                  <a:effectLst/>
                  <a:uLnTx/>
                  <a:uFillTx/>
                  <a:latin typeface="Montserrat" panose="00000500000000000000" pitchFamily="2" charset="0"/>
                  <a:ea typeface="Open Sans" panose="020B0606030504020204" pitchFamily="34" charset="0"/>
                  <a:cs typeface="Open Sans" panose="020B0606030504020204" pitchFamily="34" charset="0"/>
                </a:rPr>
                <a:t>LUIS MAÑEZ</a:t>
              </a:r>
            </a:p>
          </p:txBody>
        </p:sp>
      </p:grpSp>
      <p:sp>
        <p:nvSpPr>
          <p:cNvPr id="17" name="TextBox 16">
            <a:extLst>
              <a:ext uri="{FF2B5EF4-FFF2-40B4-BE49-F238E27FC236}">
                <a16:creationId xmlns:a16="http://schemas.microsoft.com/office/drawing/2014/main" id="{2F542D9D-157B-132B-9C43-7DAC582BB741}"/>
              </a:ext>
            </a:extLst>
          </p:cNvPr>
          <p:cNvSpPr txBox="1"/>
          <p:nvPr/>
        </p:nvSpPr>
        <p:spPr>
          <a:xfrm>
            <a:off x="0" y="6501622"/>
            <a:ext cx="12070080" cy="276999"/>
          </a:xfrm>
          <a:prstGeom prst="rect">
            <a:avLst/>
          </a:prstGeom>
          <a:noFill/>
        </p:spPr>
        <p:txBody>
          <a:bodyPr wrap="square">
            <a:spAutoFit/>
          </a:bodyPr>
          <a:lstStyle/>
          <a:p>
            <a:pPr marL="360000" marR="0" lvl="0" indent="0" algn="r" defTabSz="914400"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#SharePoint Framework community call 30th of June 2022</a:t>
            </a:r>
          </a:p>
        </p:txBody>
      </p:sp>
      <p:pic>
        <p:nvPicPr>
          <p:cNvPr id="3" name="Picture 2">
            <a:extLst>
              <a:ext uri="{FF2B5EF4-FFF2-40B4-BE49-F238E27FC236}">
                <a16:creationId xmlns:a16="http://schemas.microsoft.com/office/drawing/2014/main" id="{0E8BF6ED-5F99-80B8-7258-A3FC8A1DE9C4}"/>
              </a:ext>
            </a:extLst>
          </p:cNvPr>
          <p:cNvPicPr>
            <a:picLocks noChangeAspect="1"/>
          </p:cNvPicPr>
          <p:nvPr/>
        </p:nvPicPr>
        <p:blipFill rotWithShape="1">
          <a:blip r:embed="rId4"/>
          <a:srcRect l="17650" t="4276"/>
          <a:stretch/>
        </p:blipFill>
        <p:spPr>
          <a:xfrm>
            <a:off x="1075944" y="611779"/>
            <a:ext cx="10040112" cy="5634443"/>
          </a:xfrm>
          <a:prstGeom prst="rect">
            <a:avLst/>
          </a:prstGeom>
          <a:ln>
            <a:solidFill>
              <a:schemeClr val="bg1"/>
            </a:solidFill>
          </a:ln>
        </p:spPr>
      </p:pic>
    </p:spTree>
    <p:extLst>
      <p:ext uri="{BB962C8B-B14F-4D97-AF65-F5344CB8AC3E}">
        <p14:creationId xmlns:p14="http://schemas.microsoft.com/office/powerpoint/2010/main" val="1807390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6D074F5-D485-46C8-11DC-374771BE012B}"/>
              </a:ext>
            </a:extLst>
          </p:cNvPr>
          <p:cNvGrpSpPr/>
          <p:nvPr/>
        </p:nvGrpSpPr>
        <p:grpSpPr>
          <a:xfrm>
            <a:off x="150304" y="108966"/>
            <a:ext cx="2241423" cy="270605"/>
            <a:chOff x="205168" y="169926"/>
            <a:chExt cx="2241423" cy="270605"/>
          </a:xfrm>
        </p:grpSpPr>
        <p:pic>
          <p:nvPicPr>
            <p:cNvPr id="8" name="Graphic 7">
              <a:extLst>
                <a:ext uri="{FF2B5EF4-FFF2-40B4-BE49-F238E27FC236}">
                  <a16:creationId xmlns:a16="http://schemas.microsoft.com/office/drawing/2014/main" id="{D999741A-714B-E58E-1FF4-3C76ACBF40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168" y="169926"/>
              <a:ext cx="333375" cy="190500"/>
            </a:xfrm>
            <a:prstGeom prst="rect">
              <a:avLst/>
            </a:prstGeom>
          </p:spPr>
        </p:pic>
        <p:sp>
          <p:nvSpPr>
            <p:cNvPr id="9" name="TextBox 8">
              <a:extLst>
                <a:ext uri="{FF2B5EF4-FFF2-40B4-BE49-F238E27FC236}">
                  <a16:creationId xmlns:a16="http://schemas.microsoft.com/office/drawing/2014/main" id="{EFAB510F-D24D-4598-0B9A-2E73C19CBB8E}"/>
                </a:ext>
              </a:extLst>
            </p:cNvPr>
            <p:cNvSpPr txBox="1"/>
            <p:nvPr/>
          </p:nvSpPr>
          <p:spPr>
            <a:xfrm>
              <a:off x="538543" y="194310"/>
              <a:ext cx="190804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300" normalizeH="0" baseline="0" noProof="0" dirty="0">
                  <a:ln>
                    <a:noFill/>
                  </a:ln>
                  <a:solidFill>
                    <a:prstClr val="white"/>
                  </a:solidFill>
                  <a:effectLst/>
                  <a:uLnTx/>
                  <a:uFillTx/>
                  <a:latin typeface="Montserrat" panose="00000500000000000000" pitchFamily="2" charset="0"/>
                  <a:ea typeface="Open Sans" panose="020B0606030504020204" pitchFamily="34" charset="0"/>
                  <a:cs typeface="Open Sans" panose="020B0606030504020204" pitchFamily="34" charset="0"/>
                </a:rPr>
                <a:t>LUIS MAÑEZ</a:t>
              </a:r>
            </a:p>
          </p:txBody>
        </p:sp>
      </p:grpSp>
      <p:sp>
        <p:nvSpPr>
          <p:cNvPr id="17" name="TextBox 16">
            <a:extLst>
              <a:ext uri="{FF2B5EF4-FFF2-40B4-BE49-F238E27FC236}">
                <a16:creationId xmlns:a16="http://schemas.microsoft.com/office/drawing/2014/main" id="{2F542D9D-157B-132B-9C43-7DAC582BB741}"/>
              </a:ext>
            </a:extLst>
          </p:cNvPr>
          <p:cNvSpPr txBox="1"/>
          <p:nvPr/>
        </p:nvSpPr>
        <p:spPr>
          <a:xfrm>
            <a:off x="0" y="6501622"/>
            <a:ext cx="12070080" cy="276999"/>
          </a:xfrm>
          <a:prstGeom prst="rect">
            <a:avLst/>
          </a:prstGeom>
          <a:noFill/>
        </p:spPr>
        <p:txBody>
          <a:bodyPr wrap="square">
            <a:spAutoFit/>
          </a:bodyPr>
          <a:lstStyle/>
          <a:p>
            <a:pPr marL="360000" marR="0" lvl="0" indent="0" algn="r" defTabSz="914400"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#SharePoint Framework community call 30th of June 2022</a:t>
            </a:r>
          </a:p>
        </p:txBody>
      </p:sp>
      <p:pic>
        <p:nvPicPr>
          <p:cNvPr id="4" name="Picture 3">
            <a:extLst>
              <a:ext uri="{FF2B5EF4-FFF2-40B4-BE49-F238E27FC236}">
                <a16:creationId xmlns:a16="http://schemas.microsoft.com/office/drawing/2014/main" id="{1CC03F81-533E-298D-ABC3-74BFAB233C2C}"/>
              </a:ext>
            </a:extLst>
          </p:cNvPr>
          <p:cNvPicPr>
            <a:picLocks noChangeAspect="1"/>
          </p:cNvPicPr>
          <p:nvPr/>
        </p:nvPicPr>
        <p:blipFill>
          <a:blip r:embed="rId4"/>
          <a:stretch>
            <a:fillRect/>
          </a:stretch>
        </p:blipFill>
        <p:spPr>
          <a:xfrm>
            <a:off x="1730993" y="416671"/>
            <a:ext cx="8730015" cy="6024659"/>
          </a:xfrm>
          <a:prstGeom prst="rect">
            <a:avLst/>
          </a:prstGeom>
          <a:ln>
            <a:solidFill>
              <a:schemeClr val="bg1"/>
            </a:solidFill>
          </a:ln>
        </p:spPr>
      </p:pic>
      <p:pic>
        <p:nvPicPr>
          <p:cNvPr id="6" name="Picture 5">
            <a:extLst>
              <a:ext uri="{FF2B5EF4-FFF2-40B4-BE49-F238E27FC236}">
                <a16:creationId xmlns:a16="http://schemas.microsoft.com/office/drawing/2014/main" id="{A97D3389-0EB8-42FF-04A1-2CB7DF8CE2D0}"/>
              </a:ext>
            </a:extLst>
          </p:cNvPr>
          <p:cNvPicPr>
            <a:picLocks noChangeAspect="1"/>
          </p:cNvPicPr>
          <p:nvPr/>
        </p:nvPicPr>
        <p:blipFill>
          <a:blip r:embed="rId5"/>
          <a:stretch>
            <a:fillRect/>
          </a:stretch>
        </p:blipFill>
        <p:spPr>
          <a:xfrm>
            <a:off x="6282331" y="416670"/>
            <a:ext cx="5464661" cy="2855499"/>
          </a:xfrm>
          <a:prstGeom prst="rect">
            <a:avLst/>
          </a:prstGeom>
          <a:ln>
            <a:solidFill>
              <a:schemeClr val="bg1"/>
            </a:solidFill>
          </a:ln>
        </p:spPr>
      </p:pic>
    </p:spTree>
    <p:extLst>
      <p:ext uri="{BB962C8B-B14F-4D97-AF65-F5344CB8AC3E}">
        <p14:creationId xmlns:p14="http://schemas.microsoft.com/office/powerpoint/2010/main" val="652171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erson wearing red shorts underwater">
            <a:extLst>
              <a:ext uri="{FF2B5EF4-FFF2-40B4-BE49-F238E27FC236}">
                <a16:creationId xmlns:a16="http://schemas.microsoft.com/office/drawing/2014/main" id="{350D393A-F5E0-4561-9B9E-4CED32D20A0C}"/>
              </a:ext>
            </a:extLst>
          </p:cNvPr>
          <p:cNvPicPr>
            <a:picLocks noChangeAspect="1" noChangeArrowheads="1"/>
          </p:cNvPicPr>
          <p:nvPr/>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7ABB985-A7A1-4401-9261-5639934CF1FB}"/>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800" b="1" dirty="0">
                <a:solidFill>
                  <a:srgbClr val="FFFFFF"/>
                </a:solidFill>
                <a:latin typeface="Montserrat" panose="00000500000000000000" pitchFamily="2" charset="0"/>
              </a:rPr>
              <a:t>Let´s dive in!</a:t>
            </a:r>
          </a:p>
        </p:txBody>
      </p:sp>
    </p:spTree>
    <p:extLst>
      <p:ext uri="{BB962C8B-B14F-4D97-AF65-F5344CB8AC3E}">
        <p14:creationId xmlns:p14="http://schemas.microsoft.com/office/powerpoint/2010/main" val="1198574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6D074F5-D485-46C8-11DC-374771BE012B}"/>
              </a:ext>
            </a:extLst>
          </p:cNvPr>
          <p:cNvGrpSpPr/>
          <p:nvPr/>
        </p:nvGrpSpPr>
        <p:grpSpPr>
          <a:xfrm>
            <a:off x="150304" y="108966"/>
            <a:ext cx="2241423" cy="270605"/>
            <a:chOff x="205168" y="169926"/>
            <a:chExt cx="2241423" cy="270605"/>
          </a:xfrm>
        </p:grpSpPr>
        <p:pic>
          <p:nvPicPr>
            <p:cNvPr id="8" name="Graphic 7">
              <a:extLst>
                <a:ext uri="{FF2B5EF4-FFF2-40B4-BE49-F238E27FC236}">
                  <a16:creationId xmlns:a16="http://schemas.microsoft.com/office/drawing/2014/main" id="{D999741A-714B-E58E-1FF4-3C76ACBF40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168" y="169926"/>
              <a:ext cx="333375" cy="190500"/>
            </a:xfrm>
            <a:prstGeom prst="rect">
              <a:avLst/>
            </a:prstGeom>
          </p:spPr>
        </p:pic>
        <p:sp>
          <p:nvSpPr>
            <p:cNvPr id="9" name="TextBox 8">
              <a:extLst>
                <a:ext uri="{FF2B5EF4-FFF2-40B4-BE49-F238E27FC236}">
                  <a16:creationId xmlns:a16="http://schemas.microsoft.com/office/drawing/2014/main" id="{EFAB510F-D24D-4598-0B9A-2E73C19CBB8E}"/>
                </a:ext>
              </a:extLst>
            </p:cNvPr>
            <p:cNvSpPr txBox="1"/>
            <p:nvPr/>
          </p:nvSpPr>
          <p:spPr>
            <a:xfrm>
              <a:off x="538543" y="194310"/>
              <a:ext cx="190804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300" normalizeH="0" baseline="0" noProof="0" dirty="0">
                  <a:ln>
                    <a:noFill/>
                  </a:ln>
                  <a:solidFill>
                    <a:prstClr val="white"/>
                  </a:solidFill>
                  <a:effectLst/>
                  <a:uLnTx/>
                  <a:uFillTx/>
                  <a:latin typeface="Montserrat" panose="00000500000000000000" pitchFamily="2" charset="0"/>
                  <a:ea typeface="Open Sans" panose="020B0606030504020204" pitchFamily="34" charset="0"/>
                  <a:cs typeface="Open Sans" panose="020B0606030504020204" pitchFamily="34" charset="0"/>
                </a:rPr>
                <a:t>LUIS MAÑEZ</a:t>
              </a:r>
            </a:p>
          </p:txBody>
        </p:sp>
      </p:grpSp>
      <p:sp>
        <p:nvSpPr>
          <p:cNvPr id="17" name="TextBox 16">
            <a:extLst>
              <a:ext uri="{FF2B5EF4-FFF2-40B4-BE49-F238E27FC236}">
                <a16:creationId xmlns:a16="http://schemas.microsoft.com/office/drawing/2014/main" id="{2F542D9D-157B-132B-9C43-7DAC582BB741}"/>
              </a:ext>
            </a:extLst>
          </p:cNvPr>
          <p:cNvSpPr txBox="1"/>
          <p:nvPr/>
        </p:nvSpPr>
        <p:spPr>
          <a:xfrm>
            <a:off x="0" y="6501622"/>
            <a:ext cx="12070080" cy="276999"/>
          </a:xfrm>
          <a:prstGeom prst="rect">
            <a:avLst/>
          </a:prstGeom>
          <a:noFill/>
        </p:spPr>
        <p:txBody>
          <a:bodyPr wrap="square">
            <a:spAutoFit/>
          </a:bodyPr>
          <a:lstStyle/>
          <a:p>
            <a:pPr marL="360000" marR="0" lvl="0" indent="0" algn="r" defTabSz="914400"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#SharePoint Framework community call 30th of June 2022</a:t>
            </a:r>
          </a:p>
        </p:txBody>
      </p:sp>
      <p:pic>
        <p:nvPicPr>
          <p:cNvPr id="15" name="Picture 14">
            <a:extLst>
              <a:ext uri="{FF2B5EF4-FFF2-40B4-BE49-F238E27FC236}">
                <a16:creationId xmlns:a16="http://schemas.microsoft.com/office/drawing/2014/main" id="{E7A57118-9679-FEC0-A41C-1EA6FBA96F60}"/>
              </a:ext>
            </a:extLst>
          </p:cNvPr>
          <p:cNvPicPr>
            <a:picLocks noChangeAspect="1"/>
          </p:cNvPicPr>
          <p:nvPr/>
        </p:nvPicPr>
        <p:blipFill>
          <a:blip r:embed="rId4"/>
          <a:stretch>
            <a:fillRect/>
          </a:stretch>
        </p:blipFill>
        <p:spPr>
          <a:xfrm>
            <a:off x="483679" y="951572"/>
            <a:ext cx="9952582" cy="3833192"/>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98F446AF-1186-29EF-132C-4AF85DE59799}"/>
              </a:ext>
            </a:extLst>
          </p:cNvPr>
          <p:cNvPicPr>
            <a:picLocks noChangeAspect="1"/>
          </p:cNvPicPr>
          <p:nvPr/>
        </p:nvPicPr>
        <p:blipFill>
          <a:blip r:embed="rId5"/>
          <a:stretch>
            <a:fillRect/>
          </a:stretch>
        </p:blipFill>
        <p:spPr>
          <a:xfrm>
            <a:off x="4840581" y="3105032"/>
            <a:ext cx="6873836" cy="2720576"/>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246596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TotalTime>
  <Words>310</Words>
  <Application>Microsoft Office PowerPoint</Application>
  <PresentationFormat>Widescreen</PresentationFormat>
  <Paragraphs>70</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Montserrat</vt:lpstr>
      <vt:lpstr>Office Theme</vt:lpstr>
      <vt:lpstr>PowerPoint Presentation</vt:lpstr>
      <vt:lpstr>About  Me</vt:lpstr>
      <vt:lpstr>See  it in  action</vt:lpstr>
      <vt:lpstr>MS Graph API Beta Profile Endpoint</vt:lpstr>
      <vt:lpstr>Awards</vt:lpstr>
      <vt:lpstr>PowerPoint Presentation</vt:lpstr>
      <vt:lpstr>PowerPoint Presentation</vt:lpstr>
      <vt:lpstr>Let´s dive in!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Manez</dc:creator>
  <cp:lastModifiedBy>Luis Manez</cp:lastModifiedBy>
  <cp:revision>1</cp:revision>
  <dcterms:created xsi:type="dcterms:W3CDTF">2022-06-27T09:02:33Z</dcterms:created>
  <dcterms:modified xsi:type="dcterms:W3CDTF">2022-06-29T08:00:19Z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019c22c-ed35-4baf-8f59-43597b4fb61d_Enabled">
    <vt:lpwstr>true</vt:lpwstr>
  </property>
  <property fmtid="{D5CDD505-2E9C-101B-9397-08002B2CF9AE}" pid="3" name="MSIP_Label_d019c22c-ed35-4baf-8f59-43597b4fb61d_SetDate">
    <vt:lpwstr>2022-06-27T09:07:14Z</vt:lpwstr>
  </property>
  <property fmtid="{D5CDD505-2E9C-101B-9397-08002B2CF9AE}" pid="4" name="MSIP_Label_d019c22c-ed35-4baf-8f59-43597b4fb61d_Method">
    <vt:lpwstr>Privileged</vt:lpwstr>
  </property>
  <property fmtid="{D5CDD505-2E9C-101B-9397-08002B2CF9AE}" pid="5" name="MSIP_Label_d019c22c-ed35-4baf-8f59-43597b4fb61d_Name">
    <vt:lpwstr>PUBLIC</vt:lpwstr>
  </property>
  <property fmtid="{D5CDD505-2E9C-101B-9397-08002B2CF9AE}" pid="6" name="MSIP_Label_d019c22c-ed35-4baf-8f59-43597b4fb61d_SiteId">
    <vt:lpwstr>ba4bb771-3da5-4ca3-ae29-bcf2d5763624</vt:lpwstr>
  </property>
  <property fmtid="{D5CDD505-2E9C-101B-9397-08002B2CF9AE}" pid="7" name="MSIP_Label_d019c22c-ed35-4baf-8f59-43597b4fb61d_ActionId">
    <vt:lpwstr>40a0a7f8-b903-4385-ae72-414511ad4618</vt:lpwstr>
  </property>
  <property fmtid="{D5CDD505-2E9C-101B-9397-08002B2CF9AE}" pid="8" name="MSIP_Label_d019c22c-ed35-4baf-8f59-43597b4fb61d_ContentBits">
    <vt:lpwstr>0</vt:lpwstr>
  </property>
</Properties>
</file>